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1.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48"/>
  </p:notesMasterIdLst>
  <p:sldIdLst>
    <p:sldId id="256" r:id="rId3"/>
    <p:sldId id="260" r:id="rId4"/>
    <p:sldId id="258" r:id="rId5"/>
    <p:sldId id="261" r:id="rId6"/>
    <p:sldId id="299" r:id="rId7"/>
    <p:sldId id="297" r:id="rId8"/>
    <p:sldId id="298" r:id="rId9"/>
    <p:sldId id="300" r:id="rId10"/>
    <p:sldId id="257" r:id="rId11"/>
    <p:sldId id="259"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x="9144000" cy="5143500" type="screen16x9"/>
  <p:notesSz cx="6858000" cy="9144000"/>
  <p:embeddedFontLst>
    <p:embeddedFont>
      <p:font typeface="Catamaran" panose="020B0604020202020204" charset="-18"/>
      <p:regular r:id="rId49"/>
      <p:bold r:id="rId50"/>
    </p:embeddedFont>
    <p:embeddedFont>
      <p:font typeface="Catamaran ExtraLight" panose="020B0604020202020204" charset="-18"/>
      <p:regular r:id="rId51"/>
      <p:bold r:id="rId52"/>
    </p:embeddedFont>
    <p:embeddedFont>
      <p:font typeface="Catamaran Light" panose="020B0604020202020204" charset="-18"/>
      <p:regular r:id="rId53"/>
      <p:bold r:id="rId54"/>
    </p:embeddedFont>
    <p:embeddedFont>
      <p:font typeface="Catamaran Medium" panose="020B0604020202020204" charset="-18"/>
      <p:regular r:id="rId55"/>
      <p:bold r:id="rId56"/>
    </p:embeddedFont>
    <p:embeddedFont>
      <p:font typeface="Fira Sans Extra Condensed" panose="020B0503050000020004" pitchFamily="34" charset="0"/>
      <p:regular r:id="rId57"/>
      <p:bold r:id="rId58"/>
      <p:italic r:id="rId59"/>
      <p:boldItalic r:id="rId60"/>
    </p:embeddedFont>
    <p:embeddedFont>
      <p:font typeface="Fira Sans Extra Condensed Medium" panose="020B0604020202020204" charset="0"/>
      <p:regular r:id="rId61"/>
      <p:bold r:id="rId62"/>
      <p:italic r:id="rId63"/>
      <p:boldItalic r:id="rId64"/>
    </p:embeddedFont>
    <p:embeddedFont>
      <p:font typeface="Livvic" pitchFamily="2" charset="-18"/>
      <p:regular r:id="rId65"/>
      <p:bold r:id="rId66"/>
      <p:italic r:id="rId67"/>
      <p:boldItalic r:id="rId68"/>
    </p:embeddedFont>
    <p:embeddedFont>
      <p:font typeface="Livvic Light" pitchFamily="2" charset="-18"/>
      <p:regular r:id="rId69"/>
      <p:bold r:id="rId70"/>
      <p:italic r:id="rId71"/>
      <p:boldItalic r:id="rId72"/>
    </p:embeddedFont>
    <p:embeddedFont>
      <p:font typeface="Nunito Light" pitchFamily="2" charset="-18"/>
      <p:regular r:id="rId73"/>
      <p:italic r:id="rId74"/>
    </p:embeddedFont>
    <p:embeddedFont>
      <p:font typeface="Proxima Nova" panose="020B0604020202020204" charset="0"/>
      <p:regular r:id="rId75"/>
      <p:bold r:id="rId76"/>
      <p:italic r:id="rId77"/>
      <p:boldItalic r:id="rId78"/>
    </p:embeddedFont>
    <p:embeddedFont>
      <p:font typeface="Proxima Nova Semibold" panose="020B0604020202020204" charset="0"/>
      <p:regular r:id="rId79"/>
      <p:bold r:id="rId80"/>
      <p:boldItalic r:id="rId81"/>
    </p:embeddedFont>
    <p:embeddedFont>
      <p:font typeface="Roboto" panose="02000000000000000000" pitchFamily="2" charset="0"/>
      <p:regular r:id="rId82"/>
      <p:bold r:id="rId83"/>
      <p:italic r:id="rId84"/>
      <p:boldItalic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vente Szebik" initials="LS" lastIdx="1" clrIdx="0">
    <p:extLst>
      <p:ext uri="{19B8F6BF-5375-455C-9EA6-DF929625EA0E}">
        <p15:presenceInfo xmlns:p15="http://schemas.microsoft.com/office/powerpoint/2012/main" userId="4c80822557deb72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57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AD5475E-3DDD-48FD-ABED-B8AD099AE524}">
  <a:tblStyle styleId="{FAD5475E-3DDD-48FD-ABED-B8AD099AE52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68421" autoAdjust="0"/>
  </p:normalViewPr>
  <p:slideViewPr>
    <p:cSldViewPr snapToGrid="0">
      <p:cViewPr varScale="1">
        <p:scale>
          <a:sx n="103" d="100"/>
          <a:sy n="103" d="100"/>
        </p:scale>
        <p:origin x="270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5.fntdata"/><Relationship Id="rId68" Type="http://schemas.openxmlformats.org/officeDocument/2006/relationships/font" Target="fonts/font20.fntdata"/><Relationship Id="rId84" Type="http://schemas.openxmlformats.org/officeDocument/2006/relationships/font" Target="fonts/font36.fntdata"/><Relationship Id="rId89"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5.fntdata"/><Relationship Id="rId58" Type="http://schemas.openxmlformats.org/officeDocument/2006/relationships/font" Target="fonts/font10.fntdata"/><Relationship Id="rId74" Type="http://schemas.openxmlformats.org/officeDocument/2006/relationships/font" Target="fonts/font26.fntdata"/><Relationship Id="rId79" Type="http://schemas.openxmlformats.org/officeDocument/2006/relationships/font" Target="fonts/font31.fntdata"/><Relationship Id="rId5" Type="http://schemas.openxmlformats.org/officeDocument/2006/relationships/slide" Target="slides/slide3.xml"/><Relationship Id="rId90" Type="http://schemas.openxmlformats.org/officeDocument/2006/relationships/tableStyles" Target="tableStyle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77" Type="http://schemas.openxmlformats.org/officeDocument/2006/relationships/font" Target="fonts/font29.fntdata"/><Relationship Id="rId8" Type="http://schemas.openxmlformats.org/officeDocument/2006/relationships/slide" Target="slides/slide6.xml"/><Relationship Id="rId51" Type="http://schemas.openxmlformats.org/officeDocument/2006/relationships/font" Target="fonts/font3.fntdata"/><Relationship Id="rId72" Type="http://schemas.openxmlformats.org/officeDocument/2006/relationships/font" Target="fonts/font24.fntdata"/><Relationship Id="rId80" Type="http://schemas.openxmlformats.org/officeDocument/2006/relationships/font" Target="fonts/font32.fntdata"/><Relationship Id="rId85" Type="http://schemas.openxmlformats.org/officeDocument/2006/relationships/font" Target="fonts/font3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75" Type="http://schemas.openxmlformats.org/officeDocument/2006/relationships/font" Target="fonts/font27.fntdata"/><Relationship Id="rId83" Type="http://schemas.openxmlformats.org/officeDocument/2006/relationships/font" Target="fonts/font35.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font" Target="fonts/font25.fntdata"/><Relationship Id="rId78" Type="http://schemas.openxmlformats.org/officeDocument/2006/relationships/font" Target="fonts/font30.fntdata"/><Relationship Id="rId81" Type="http://schemas.openxmlformats.org/officeDocument/2006/relationships/font" Target="fonts/font33.fntdata"/><Relationship Id="rId86"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2.fntdata"/><Relationship Id="rId55" Type="http://schemas.openxmlformats.org/officeDocument/2006/relationships/font" Target="fonts/font7.fntdata"/><Relationship Id="rId76" Type="http://schemas.openxmlformats.org/officeDocument/2006/relationships/font" Target="fonts/font28.fntdata"/><Relationship Id="rId7" Type="http://schemas.openxmlformats.org/officeDocument/2006/relationships/slide" Target="slides/slide5.xml"/><Relationship Id="rId71" Type="http://schemas.openxmlformats.org/officeDocument/2006/relationships/font" Target="fonts/font2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8.fntdata"/><Relationship Id="rId87" Type="http://schemas.openxmlformats.org/officeDocument/2006/relationships/presProps" Target="presProps.xml"/><Relationship Id="rId61" Type="http://schemas.openxmlformats.org/officeDocument/2006/relationships/font" Target="fonts/font13.fntdata"/><Relationship Id="rId82" Type="http://schemas.openxmlformats.org/officeDocument/2006/relationships/font" Target="fonts/font34.fntdata"/><Relationship Id="rId19" Type="http://schemas.openxmlformats.org/officeDocument/2006/relationships/slide" Target="slides/slide1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4-24T13:36:25.975" idx="1">
    <p:pos x="10" y="10"/>
    <p:text/>
    <p:extLst>
      <p:ext uri="{C676402C-5697-4E1C-873F-D02D1690AC5C}">
        <p15:threadingInfo xmlns:p15="http://schemas.microsoft.com/office/powerpoint/2012/main" timeZoneBias="-120"/>
      </p:ext>
    </p:extLst>
  </p:cm>
</p:cmLst>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522eb7919_1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465e7bc0b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56fe61bc2f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56fe61bc2f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158d5a3ec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158d5a3e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3e13d9a7e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3e13d9a7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33e13d9a7e_0_5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3e13d9a7e_0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3e13d9a7e_0_79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3e13d9a7e_0_7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33e13d9a7e_0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33e13d9a7e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45caf3b90_1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3e13d9a7e_0_5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3e13d9a7e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5158d5a3ec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5158d5a3ec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sz="1200" dirty="0">
                <a:solidFill>
                  <a:srgbClr val="3C4043"/>
                </a:solidFill>
                <a:highlight>
                  <a:srgbClr val="FFFFFF"/>
                </a:highlight>
                <a:latin typeface="Times New Roman" panose="02020603050405020304" pitchFamily="18" charset="0"/>
                <a:ea typeface="Roboto"/>
                <a:cs typeface="Times New Roman" panose="02020603050405020304" pitchFamily="18" charset="0"/>
                <a:sym typeface="Roboto"/>
              </a:rPr>
              <a:t>Levente:</a:t>
            </a:r>
          </a:p>
          <a:p>
            <a:pPr marL="0" lvl="0" indent="0" algn="l" rtl="0">
              <a:spcBef>
                <a:spcPts val="0"/>
              </a:spcBef>
              <a:spcAft>
                <a:spcPts val="0"/>
              </a:spcAft>
              <a:buNone/>
            </a:pPr>
            <a:r>
              <a:rPr lang="hu-HU" sz="1200" dirty="0">
                <a:solidFill>
                  <a:srgbClr val="3C4043"/>
                </a:solidFill>
                <a:highlight>
                  <a:srgbClr val="FFFFFF"/>
                </a:highlight>
                <a:latin typeface="Times New Roman" panose="02020603050405020304" pitchFamily="18" charset="0"/>
                <a:ea typeface="Roboto"/>
                <a:cs typeface="Times New Roman" panose="02020603050405020304" pitchFamily="18" charset="0"/>
                <a:sym typeface="Roboto"/>
              </a:rPr>
              <a:t>Bemutatja a problémákat, beszél személyes rossz tapasztalatokról </a:t>
            </a:r>
          </a:p>
          <a:p>
            <a:pPr marL="171450" lvl="0" indent="-171450" algn="l" rtl="0">
              <a:spcBef>
                <a:spcPts val="0"/>
              </a:spcBef>
              <a:spcAft>
                <a:spcPts val="0"/>
              </a:spcAft>
            </a:pPr>
            <a:r>
              <a:rPr lang="hu-HU" sz="1200" dirty="0">
                <a:solidFill>
                  <a:srgbClr val="3C4043"/>
                </a:solidFill>
                <a:highlight>
                  <a:srgbClr val="FFFFFF"/>
                </a:highlight>
                <a:latin typeface="Times New Roman" panose="02020603050405020304" pitchFamily="18" charset="0"/>
                <a:ea typeface="Roboto"/>
                <a:cs typeface="Times New Roman" panose="02020603050405020304" pitchFamily="18" charset="0"/>
                <a:sym typeface="Roboto"/>
              </a:rPr>
              <a:t>Lemaradtam tornákról mert nem hallottam róluk</a:t>
            </a:r>
          </a:p>
          <a:p>
            <a:pPr marL="171450" lvl="0" indent="-171450" algn="l" rtl="0">
              <a:spcBef>
                <a:spcPts val="0"/>
              </a:spcBef>
              <a:spcAft>
                <a:spcPts val="0"/>
              </a:spcAft>
            </a:pPr>
            <a:r>
              <a:rPr lang="hu-HU" sz="1200" dirty="0">
                <a:solidFill>
                  <a:srgbClr val="3C4043"/>
                </a:solidFill>
                <a:highlight>
                  <a:srgbClr val="FFFFFF"/>
                </a:highlight>
                <a:latin typeface="Times New Roman" panose="02020603050405020304" pitchFamily="18" charset="0"/>
                <a:ea typeface="Roboto"/>
                <a:cs typeface="Times New Roman" panose="02020603050405020304" pitchFamily="18" charset="0"/>
                <a:sym typeface="Roboto"/>
              </a:rPr>
              <a:t>Nehezen megtalálható hiányos eredmények</a:t>
            </a:r>
          </a:p>
          <a:p>
            <a:pPr marL="171450" lvl="0" indent="-171450" algn="l" rtl="0">
              <a:spcBef>
                <a:spcPts val="0"/>
              </a:spcBef>
              <a:spcAft>
                <a:spcPts val="0"/>
              </a:spcAft>
            </a:pPr>
            <a:endParaRPr lang="hu-HU" sz="1200" dirty="0">
              <a:solidFill>
                <a:srgbClr val="3C4043"/>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l" rtl="0">
              <a:spcBef>
                <a:spcPts val="0"/>
              </a:spcBef>
              <a:spcAft>
                <a:spcPts val="0"/>
              </a:spcAft>
              <a:buNone/>
            </a:pPr>
            <a:r>
              <a:rPr lang="hu-HU" sz="1200" dirty="0">
                <a:solidFill>
                  <a:srgbClr val="3C4043"/>
                </a:solidFill>
                <a:highlight>
                  <a:srgbClr val="FFFFFF"/>
                </a:highlight>
                <a:latin typeface="Times New Roman" panose="02020603050405020304" pitchFamily="18" charset="0"/>
                <a:ea typeface="Roboto"/>
                <a:cs typeface="Times New Roman" panose="02020603050405020304" pitchFamily="18" charset="0"/>
                <a:sym typeface="Roboto"/>
              </a:rPr>
              <a:t>Bence:</a:t>
            </a:r>
          </a:p>
          <a:p>
            <a:pPr marL="0" lvl="0" indent="0" algn="l" rtl="0">
              <a:spcBef>
                <a:spcPts val="0"/>
              </a:spcBef>
              <a:spcAft>
                <a:spcPts val="0"/>
              </a:spcAft>
              <a:buNone/>
            </a:pPr>
            <a:r>
              <a:rPr lang="hu-HU" sz="1200" dirty="0">
                <a:solidFill>
                  <a:srgbClr val="3C4043"/>
                </a:solidFill>
                <a:highlight>
                  <a:srgbClr val="FFFFFF"/>
                </a:highlight>
                <a:latin typeface="Times New Roman" panose="02020603050405020304" pitchFamily="18" charset="0"/>
                <a:ea typeface="Roboto"/>
                <a:cs typeface="Times New Roman" panose="02020603050405020304" pitchFamily="18" charset="0"/>
                <a:sym typeface="Roboto"/>
              </a:rPr>
              <a:t>Ezért alkottuk meg a </a:t>
            </a:r>
            <a:r>
              <a:rPr lang="hu-HU" sz="1200" dirty="0" err="1">
                <a:solidFill>
                  <a:srgbClr val="3C4043"/>
                </a:solidFill>
                <a:highlight>
                  <a:srgbClr val="FFFFFF"/>
                </a:highlight>
                <a:latin typeface="Times New Roman" panose="02020603050405020304" pitchFamily="18" charset="0"/>
                <a:ea typeface="Roboto"/>
                <a:cs typeface="Times New Roman" panose="02020603050405020304" pitchFamily="18" charset="0"/>
                <a:sym typeface="Roboto"/>
              </a:rPr>
              <a:t>foottourt</a:t>
            </a:r>
            <a:r>
              <a:rPr lang="hu-HU" sz="1200" dirty="0">
                <a:solidFill>
                  <a:srgbClr val="3C4043"/>
                </a:solidFill>
                <a:highlight>
                  <a:srgbClr val="FFFFFF"/>
                </a:highlight>
                <a:latin typeface="Times New Roman" panose="02020603050405020304" pitchFamily="18" charset="0"/>
                <a:ea typeface="Roboto"/>
                <a:cs typeface="Times New Roman" panose="02020603050405020304" pitchFamily="18" charset="0"/>
                <a:sym typeface="Roboto"/>
              </a:rPr>
              <a:t>…..</a:t>
            </a:r>
          </a:p>
          <a:p>
            <a:pPr marL="171450" lvl="0" indent="-171450" algn="l" rtl="0">
              <a:spcBef>
                <a:spcPts val="0"/>
              </a:spcBef>
              <a:spcAft>
                <a:spcPts val="0"/>
              </a:spcAft>
            </a:pPr>
            <a:r>
              <a:rPr lang="hu-HU" sz="1200" dirty="0">
                <a:solidFill>
                  <a:srgbClr val="3C4043"/>
                </a:solidFill>
                <a:highlight>
                  <a:srgbClr val="FFFFFF"/>
                </a:highlight>
                <a:latin typeface="Times New Roman" panose="02020603050405020304" pitchFamily="18" charset="0"/>
                <a:ea typeface="Roboto"/>
                <a:cs typeface="Times New Roman" panose="02020603050405020304" pitchFamily="18" charset="0"/>
                <a:sym typeface="Roboto"/>
              </a:rPr>
              <a:t>Visszautalva kifejti a megoldásokat</a:t>
            </a:r>
            <a:endParaRPr sz="1200" dirty="0">
              <a:solidFill>
                <a:srgbClr val="3C4043"/>
              </a:solidFill>
              <a:highlight>
                <a:srgbClr val="FFFFFF"/>
              </a:highlight>
              <a:latin typeface="Times New Roman" panose="02020603050405020304" pitchFamily="18" charset="0"/>
              <a:ea typeface="Roboto"/>
              <a:cs typeface="Times New Roman" panose="02020603050405020304" pitchFamily="18" charset="0"/>
              <a:sym typeface="Roboto"/>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5465e7bc0b_1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5465e7bc0b_1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3e13d9a7e_0_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3e13d9a7e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158d5a3ec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158d5a3e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5158d5a3ec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5158d5a3e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5158d5a3ec_0_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5158d5a3ec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33e13d9a7e_0_5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33e13d9a7e_0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33e13d9a7e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33e13d9a7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33e13d9a7e_0_5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33e13d9a7e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33e13d9a7e_0_4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33e13d9a7e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33e13d9a7e_0_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33e13d9a7e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solidFill>
                  <a:srgbClr val="3C4043"/>
                </a:solidFill>
                <a:highlight>
                  <a:srgbClr val="FFFFFF"/>
                </a:highlight>
              </a:rPr>
              <a:t>Levente:</a:t>
            </a:r>
          </a:p>
          <a:p>
            <a:pPr marL="171450" lvl="0" indent="-171450" algn="l" rtl="0">
              <a:spcBef>
                <a:spcPts val="0"/>
              </a:spcBef>
              <a:spcAft>
                <a:spcPts val="0"/>
              </a:spcAft>
            </a:pPr>
            <a:r>
              <a:rPr lang="hu-HU" dirty="0">
                <a:solidFill>
                  <a:srgbClr val="3C4043"/>
                </a:solidFill>
                <a:highlight>
                  <a:srgbClr val="FFFFFF"/>
                </a:highlight>
              </a:rPr>
              <a:t>Különböző felhasználói fiók szervezőknek, csapatvezetőknek, bíróknak. Mert más jogosultsággal rendelkeznek és másra használják a programot.</a:t>
            </a:r>
          </a:p>
          <a:p>
            <a:pPr marL="171450" lvl="0" indent="-171450" algn="l" rtl="0">
              <a:spcBef>
                <a:spcPts val="0"/>
              </a:spcBef>
              <a:spcAft>
                <a:spcPts val="0"/>
              </a:spcAft>
            </a:pPr>
            <a:endParaRPr lang="hu-HU" dirty="0">
              <a:solidFill>
                <a:srgbClr val="3C4043"/>
              </a:solidFill>
              <a:highlight>
                <a:srgbClr val="FFFFFF"/>
              </a:highlight>
            </a:endParaRPr>
          </a:p>
          <a:p>
            <a:pPr marL="0" lvl="0" indent="0" algn="l" rtl="0">
              <a:spcBef>
                <a:spcPts val="0"/>
              </a:spcBef>
              <a:spcAft>
                <a:spcPts val="0"/>
              </a:spcAft>
              <a:buNone/>
            </a:pPr>
            <a:r>
              <a:rPr lang="hu-HU" dirty="0">
                <a:solidFill>
                  <a:srgbClr val="3C4043"/>
                </a:solidFill>
                <a:highlight>
                  <a:srgbClr val="FFFFFF"/>
                </a:highlight>
              </a:rPr>
              <a:t>Bence:</a:t>
            </a:r>
          </a:p>
          <a:p>
            <a:pPr marL="171450" lvl="0" indent="-171450" algn="l" rtl="0">
              <a:spcBef>
                <a:spcPts val="0"/>
              </a:spcBef>
              <a:spcAft>
                <a:spcPts val="0"/>
              </a:spcAft>
            </a:pPr>
            <a:r>
              <a:rPr lang="hu-HU" dirty="0">
                <a:solidFill>
                  <a:srgbClr val="3C4043"/>
                </a:solidFill>
                <a:highlight>
                  <a:srgbClr val="FFFFFF"/>
                </a:highlight>
              </a:rPr>
              <a:t>Szűrés különböző paraméterek alapján </a:t>
            </a:r>
            <a:r>
              <a:rPr lang="hu-HU" dirty="0" err="1">
                <a:solidFill>
                  <a:srgbClr val="3C4043"/>
                </a:solidFill>
                <a:highlight>
                  <a:srgbClr val="FFFFFF"/>
                </a:highlight>
              </a:rPr>
              <a:t>pl</a:t>
            </a:r>
            <a:r>
              <a:rPr lang="hu-HU" dirty="0">
                <a:solidFill>
                  <a:srgbClr val="3C4043"/>
                </a:solidFill>
                <a:highlight>
                  <a:srgbClr val="FFFFFF"/>
                </a:highlight>
              </a:rPr>
              <a:t> megye, jelentkezési díj, idő.  Online jelentkezés pár kattintással.</a:t>
            </a:r>
          </a:p>
          <a:p>
            <a:pPr marL="171450" lvl="0" indent="-171450" algn="l" rtl="0">
              <a:spcBef>
                <a:spcPts val="0"/>
              </a:spcBef>
              <a:spcAft>
                <a:spcPts val="0"/>
              </a:spcAft>
            </a:pPr>
            <a:endParaRPr lang="hu-HU" dirty="0">
              <a:solidFill>
                <a:srgbClr val="3C4043"/>
              </a:solidFill>
              <a:highlight>
                <a:srgbClr val="FFFFFF"/>
              </a:highlight>
            </a:endParaRPr>
          </a:p>
          <a:p>
            <a:pPr marL="0" lvl="0" indent="0" algn="l" rtl="0">
              <a:spcBef>
                <a:spcPts val="0"/>
              </a:spcBef>
              <a:spcAft>
                <a:spcPts val="0"/>
              </a:spcAft>
              <a:buNone/>
            </a:pPr>
            <a:r>
              <a:rPr lang="hu-HU" dirty="0">
                <a:solidFill>
                  <a:srgbClr val="3C4043"/>
                </a:solidFill>
                <a:highlight>
                  <a:srgbClr val="FFFFFF"/>
                </a:highlight>
              </a:rPr>
              <a:t>Levetne:</a:t>
            </a:r>
          </a:p>
          <a:p>
            <a:pPr marL="171450" lvl="0" indent="-171450" algn="l" rtl="0">
              <a:spcBef>
                <a:spcPts val="0"/>
              </a:spcBef>
              <a:spcAft>
                <a:spcPts val="0"/>
              </a:spcAft>
            </a:pPr>
            <a:r>
              <a:rPr lang="hu-HU" dirty="0">
                <a:solidFill>
                  <a:srgbClr val="3C4043"/>
                </a:solidFill>
                <a:highlight>
                  <a:srgbClr val="FFFFFF"/>
                </a:highlight>
              </a:rPr>
              <a:t>A szervező könnyen pár dolog megadásával létre tud hozni tornát ami azonnal meg is jelenik az elérhető tornák között.</a:t>
            </a:r>
          </a:p>
          <a:p>
            <a:pPr marL="171450" lvl="0" indent="-171450" algn="l" rtl="0">
              <a:spcBef>
                <a:spcPts val="0"/>
              </a:spcBef>
              <a:spcAft>
                <a:spcPts val="0"/>
              </a:spcAft>
            </a:pPr>
            <a:endParaRPr lang="hu-HU" dirty="0">
              <a:solidFill>
                <a:srgbClr val="3C4043"/>
              </a:solidFill>
              <a:highlight>
                <a:srgbClr val="FFFFFF"/>
              </a:highlight>
            </a:endParaRPr>
          </a:p>
          <a:p>
            <a:pPr marL="0" lvl="0" indent="0" algn="l" rtl="0">
              <a:spcBef>
                <a:spcPts val="0"/>
              </a:spcBef>
              <a:spcAft>
                <a:spcPts val="0"/>
              </a:spcAft>
              <a:buNone/>
            </a:pPr>
            <a:r>
              <a:rPr lang="hu-HU" dirty="0">
                <a:solidFill>
                  <a:srgbClr val="3C4043"/>
                </a:solidFill>
                <a:highlight>
                  <a:srgbClr val="FFFFFF"/>
                </a:highlight>
              </a:rPr>
              <a:t>Bence:</a:t>
            </a:r>
          </a:p>
          <a:p>
            <a:pPr marL="171450" lvl="0" indent="-171450" algn="l" rtl="0">
              <a:spcBef>
                <a:spcPts val="0"/>
              </a:spcBef>
              <a:spcAft>
                <a:spcPts val="0"/>
              </a:spcAft>
            </a:pPr>
            <a:r>
              <a:rPr lang="hu-HU" dirty="0">
                <a:solidFill>
                  <a:srgbClr val="3C4043"/>
                </a:solidFill>
                <a:highlight>
                  <a:srgbClr val="FFFFFF"/>
                </a:highlight>
              </a:rPr>
              <a:t>A szervezőnek nem kell bajlódnia a menetrend kialakításával, a megadott paraméterek alapján a program elvégzi helyette</a:t>
            </a:r>
          </a:p>
          <a:p>
            <a:pPr marL="171450" lvl="0" indent="-171450" algn="l" rtl="0">
              <a:spcBef>
                <a:spcPts val="0"/>
              </a:spcBef>
              <a:spcAft>
                <a:spcPts val="0"/>
              </a:spcAft>
            </a:pPr>
            <a:endParaRPr lang="hu-HU" dirty="0">
              <a:solidFill>
                <a:srgbClr val="3C4043"/>
              </a:solidFill>
              <a:highlight>
                <a:srgbClr val="FFFFFF"/>
              </a:highlight>
            </a:endParaRPr>
          </a:p>
          <a:p>
            <a:pPr marL="0" lvl="0" indent="0" algn="l" rtl="0">
              <a:spcBef>
                <a:spcPts val="0"/>
              </a:spcBef>
              <a:spcAft>
                <a:spcPts val="0"/>
              </a:spcAft>
              <a:buNone/>
            </a:pPr>
            <a:r>
              <a:rPr lang="hu-HU" dirty="0">
                <a:solidFill>
                  <a:srgbClr val="3C4043"/>
                </a:solidFill>
                <a:highlight>
                  <a:srgbClr val="FFFFFF"/>
                </a:highlight>
              </a:rPr>
              <a:t>Levente:</a:t>
            </a:r>
          </a:p>
          <a:p>
            <a:pPr marL="171450" lvl="0" indent="-171450" algn="l" rtl="0">
              <a:spcBef>
                <a:spcPts val="0"/>
              </a:spcBef>
              <a:spcAft>
                <a:spcPts val="0"/>
              </a:spcAft>
            </a:pPr>
            <a:r>
              <a:rPr lang="hu-HU" dirty="0">
                <a:solidFill>
                  <a:srgbClr val="3C4043"/>
                </a:solidFill>
                <a:highlight>
                  <a:srgbClr val="FFFFFF"/>
                </a:highlight>
              </a:rPr>
              <a:t>Bármilyen eszközről bárhonnan megtekinthetőek az eredmények.</a:t>
            </a:r>
            <a:endParaRPr dirty="0">
              <a:solidFill>
                <a:srgbClr val="3C4043"/>
              </a:solidFill>
              <a:highlight>
                <a:srgbClr val="FFFFFF"/>
              </a:highlight>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5465e7bc0b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3e13d9a7e_0_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33e13d9a7e_0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5465e7bc0b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5158d5a3ec_2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5158d5a3ec_2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33e13d9a7e_0_8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33e13d9a7e_0_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33e13d9a7e_0_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33e13d9a7e_0_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33e13d9a7e_0_8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33e13d9a7e_0_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2"/>
        <p:cNvGrpSpPr/>
        <p:nvPr/>
      </p:nvGrpSpPr>
      <p:grpSpPr>
        <a:xfrm>
          <a:off x="0" y="0"/>
          <a:ext cx="0" cy="0"/>
          <a:chOff x="0" y="0"/>
          <a:chExt cx="0" cy="0"/>
        </a:xfrm>
      </p:grpSpPr>
      <p:sp>
        <p:nvSpPr>
          <p:cNvPr id="3123" name="Google Shape;3123;g33e13d9a7e_0_3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4" name="Google Shape;3124;g33e13d9a7e_0_3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8"/>
        <p:cNvGrpSpPr/>
        <p:nvPr/>
      </p:nvGrpSpPr>
      <p:grpSpPr>
        <a:xfrm>
          <a:off x="0" y="0"/>
          <a:ext cx="0" cy="0"/>
          <a:chOff x="0" y="0"/>
          <a:chExt cx="0" cy="0"/>
        </a:xfrm>
      </p:grpSpPr>
      <p:sp>
        <p:nvSpPr>
          <p:cNvPr id="3739" name="Google Shape;3739;g33e13d9a7e_0_39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0" name="Google Shape;3740;g33e13d9a7e_0_3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5"/>
        <p:cNvGrpSpPr/>
        <p:nvPr/>
      </p:nvGrpSpPr>
      <p:grpSpPr>
        <a:xfrm>
          <a:off x="0" y="0"/>
          <a:ext cx="0" cy="0"/>
          <a:chOff x="0" y="0"/>
          <a:chExt cx="0" cy="0"/>
        </a:xfrm>
      </p:grpSpPr>
      <p:sp>
        <p:nvSpPr>
          <p:cNvPr id="4116" name="Google Shape;4116;g33e13d9a7e_0_43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7" name="Google Shape;4117;g33e13d9a7e_0_4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3e13d9a7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3e13d9a7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dirty="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6"/>
        <p:cNvGrpSpPr/>
        <p:nvPr/>
      </p:nvGrpSpPr>
      <p:grpSpPr>
        <a:xfrm>
          <a:off x="0" y="0"/>
          <a:ext cx="0" cy="0"/>
          <a:chOff x="0" y="0"/>
          <a:chExt cx="0" cy="0"/>
        </a:xfrm>
      </p:grpSpPr>
      <p:sp>
        <p:nvSpPr>
          <p:cNvPr id="4547" name="Google Shape;4547;g33e13d9a7e_0_4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8" name="Google Shape;4548;g33e13d9a7e_0_4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8"/>
        <p:cNvGrpSpPr/>
        <p:nvPr/>
      </p:nvGrpSpPr>
      <p:grpSpPr>
        <a:xfrm>
          <a:off x="0" y="0"/>
          <a:ext cx="0" cy="0"/>
          <a:chOff x="0" y="0"/>
          <a:chExt cx="0" cy="0"/>
        </a:xfrm>
      </p:grpSpPr>
      <p:sp>
        <p:nvSpPr>
          <p:cNvPr id="5339" name="Google Shape;5339;g33e13d9a7e_0_55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0" name="Google Shape;5340;g33e13d9a7e_0_5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9"/>
        <p:cNvGrpSpPr/>
        <p:nvPr/>
      </p:nvGrpSpPr>
      <p:grpSpPr>
        <a:xfrm>
          <a:off x="0" y="0"/>
          <a:ext cx="0" cy="0"/>
          <a:chOff x="0" y="0"/>
          <a:chExt cx="0" cy="0"/>
        </a:xfrm>
      </p:grpSpPr>
      <p:sp>
        <p:nvSpPr>
          <p:cNvPr id="6080" name="Google Shape;6080;g33e13d9a7e_0_6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1" name="Google Shape;6081;g33e13d9a7e_0_6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1"/>
        <p:cNvGrpSpPr/>
        <p:nvPr/>
      </p:nvGrpSpPr>
      <p:grpSpPr>
        <a:xfrm>
          <a:off x="0" y="0"/>
          <a:ext cx="0" cy="0"/>
          <a:chOff x="0" y="0"/>
          <a:chExt cx="0" cy="0"/>
        </a:xfrm>
      </p:grpSpPr>
      <p:sp>
        <p:nvSpPr>
          <p:cNvPr id="6772" name="Google Shape;6772;g33e13d9a7e_0_69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3" name="Google Shape;6773;g33e13d9a7e_0_6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1"/>
        <p:cNvGrpSpPr/>
        <p:nvPr/>
      </p:nvGrpSpPr>
      <p:grpSpPr>
        <a:xfrm>
          <a:off x="0" y="0"/>
          <a:ext cx="0" cy="0"/>
          <a:chOff x="0" y="0"/>
          <a:chExt cx="0" cy="0"/>
        </a:xfrm>
      </p:grpSpPr>
      <p:sp>
        <p:nvSpPr>
          <p:cNvPr id="7072" name="Google Shape;7072;g33e13d9a7e_0_7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3" name="Google Shape;7073;g33e13d9a7e_0_7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0"/>
        <p:cNvGrpSpPr/>
        <p:nvPr/>
      </p:nvGrpSpPr>
      <p:grpSpPr>
        <a:xfrm>
          <a:off x="0" y="0"/>
          <a:ext cx="0" cy="0"/>
          <a:chOff x="0" y="0"/>
          <a:chExt cx="0" cy="0"/>
        </a:xfrm>
      </p:grpSpPr>
      <p:sp>
        <p:nvSpPr>
          <p:cNvPr id="7711" name="Google Shape;7711;g33e13d9a7e_0_78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2" name="Google Shape;7712;g33e13d9a7e_0_7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a:xfrm>
            <a:off x="381000" y="685800"/>
            <a:ext cx="6096000" cy="3429000"/>
          </a:xfrm>
        </p:spPr>
      </p:sp>
      <p:sp>
        <p:nvSpPr>
          <p:cNvPr id="3" name="Jegyzetek helye 2"/>
          <p:cNvSpPr>
            <a:spLocks noGrp="1"/>
          </p:cNvSpPr>
          <p:nvPr>
            <p:ph type="body" idx="1"/>
          </p:nvPr>
        </p:nvSpPr>
        <p:spPr/>
        <p:txBody>
          <a:bodyPr/>
          <a:lstStyle/>
          <a:p>
            <a:endParaRPr lang="hu-HU" dirty="0"/>
          </a:p>
        </p:txBody>
      </p:sp>
    </p:spTree>
    <p:extLst>
      <p:ext uri="{BB962C8B-B14F-4D97-AF65-F5344CB8AC3E}">
        <p14:creationId xmlns:p14="http://schemas.microsoft.com/office/powerpoint/2010/main" val="20664344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a:xfrm>
            <a:off x="381000" y="685800"/>
            <a:ext cx="6096000" cy="3429000"/>
          </a:xfrm>
        </p:spPr>
      </p:sp>
      <p:sp>
        <p:nvSpPr>
          <p:cNvPr id="3" name="Jegyzetek helye 2"/>
          <p:cNvSpPr>
            <a:spLocks noGrp="1"/>
          </p:cNvSpPr>
          <p:nvPr>
            <p:ph type="body" idx="1"/>
          </p:nvPr>
        </p:nvSpPr>
        <p:spPr/>
        <p:txBody>
          <a:bodyPr/>
          <a:lstStyle/>
          <a:p>
            <a:pPr marL="158750" indent="0">
              <a:buNone/>
            </a:pPr>
            <a:r>
              <a:rPr lang="hu-HU" dirty="0"/>
              <a:t>Levente:</a:t>
            </a:r>
          </a:p>
          <a:p>
            <a:pPr marL="158750" indent="0">
              <a:buNone/>
            </a:pPr>
            <a:r>
              <a:rPr lang="hu-HU" dirty="0"/>
              <a:t>Az adatbázis tervünk szerint létrehoztuk a megfelelő modell osztályokat</a:t>
            </a:r>
          </a:p>
          <a:p>
            <a:pPr marL="158750" indent="0">
              <a:buNone/>
            </a:pPr>
            <a:endParaRPr lang="hu-HU" dirty="0"/>
          </a:p>
          <a:p>
            <a:pPr marL="158750" indent="0">
              <a:buNone/>
            </a:pPr>
            <a:r>
              <a:rPr lang="hu-HU" dirty="0"/>
              <a:t>Bence:</a:t>
            </a:r>
          </a:p>
          <a:p>
            <a:pPr marL="158750" indent="0">
              <a:buNone/>
            </a:pPr>
            <a:r>
              <a:rPr lang="hu-HU" dirty="0"/>
              <a:t>Ezeknek a szintakszisa következetesen az adatbázisban a backenden és a frontended is megegyezik a képen látható módon.</a:t>
            </a:r>
          </a:p>
        </p:txBody>
      </p:sp>
    </p:spTree>
    <p:extLst>
      <p:ext uri="{BB962C8B-B14F-4D97-AF65-F5344CB8AC3E}">
        <p14:creationId xmlns:p14="http://schemas.microsoft.com/office/powerpoint/2010/main" val="42288985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a:xfrm>
            <a:off x="381000" y="685800"/>
            <a:ext cx="6096000" cy="3429000"/>
          </a:xfrm>
        </p:spPr>
      </p:sp>
      <p:sp>
        <p:nvSpPr>
          <p:cNvPr id="3" name="Jegyzetek helye 2"/>
          <p:cNvSpPr>
            <a:spLocks noGrp="1"/>
          </p:cNvSpPr>
          <p:nvPr>
            <p:ph type="body" idx="1"/>
          </p:nvPr>
        </p:nvSpPr>
        <p:spPr/>
        <p:txBody>
          <a:bodyPr/>
          <a:lstStyle/>
          <a:p>
            <a:r>
              <a:rPr lang="hu-HU" dirty="0"/>
              <a:t>LEVENTE:</a:t>
            </a:r>
          </a:p>
          <a:p>
            <a:r>
              <a:rPr lang="hu-HU" dirty="0"/>
              <a:t>CRUD = CREATE, READ, UPDATE, DELETE</a:t>
            </a:r>
          </a:p>
          <a:p>
            <a:endParaRPr lang="hu-HU" dirty="0"/>
          </a:p>
          <a:p>
            <a:pPr marL="158750" indent="0">
              <a:buNone/>
            </a:pPr>
            <a:r>
              <a:rPr lang="hu-HU" dirty="0"/>
              <a:t>Bence:</a:t>
            </a:r>
          </a:p>
          <a:p>
            <a:pPr marL="158750" indent="0">
              <a:buNone/>
            </a:pPr>
            <a:r>
              <a:rPr lang="hu-HU" dirty="0"/>
              <a:t>Vannak fájljaink amik tartalmazzák az API végpontokat, amelyek meghívják az </a:t>
            </a:r>
            <a:r>
              <a:rPr lang="hu-HU" dirty="0" err="1"/>
              <a:t>autentikáció</a:t>
            </a:r>
            <a:r>
              <a:rPr lang="hu-HU" dirty="0"/>
              <a:t> után a megfelelő </a:t>
            </a:r>
            <a:r>
              <a:rPr lang="hu-HU" dirty="0" err="1"/>
              <a:t>controllert</a:t>
            </a:r>
            <a:r>
              <a:rPr lang="hu-HU" dirty="0"/>
              <a:t>.</a:t>
            </a:r>
          </a:p>
        </p:txBody>
      </p:sp>
    </p:spTree>
    <p:extLst>
      <p:ext uri="{BB962C8B-B14F-4D97-AF65-F5344CB8AC3E}">
        <p14:creationId xmlns:p14="http://schemas.microsoft.com/office/powerpoint/2010/main" val="8527034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a:xfrm>
            <a:off x="381000" y="685800"/>
            <a:ext cx="6096000" cy="3429000"/>
          </a:xfrm>
        </p:spPr>
      </p:sp>
      <p:sp>
        <p:nvSpPr>
          <p:cNvPr id="3" name="Jegyzetek helye 2"/>
          <p:cNvSpPr>
            <a:spLocks noGrp="1"/>
          </p:cNvSpPr>
          <p:nvPr>
            <p:ph type="body" idx="1"/>
          </p:nvPr>
        </p:nvSpPr>
        <p:spPr/>
        <p:txBody>
          <a:bodyPr/>
          <a:lstStyle/>
          <a:p>
            <a:pPr marL="158750" indent="0">
              <a:buNone/>
            </a:pPr>
            <a:r>
              <a:rPr lang="hu-HU" dirty="0"/>
              <a:t>Levente:</a:t>
            </a:r>
            <a:br>
              <a:rPr lang="hu-HU" dirty="0"/>
            </a:br>
            <a:r>
              <a:rPr lang="hu-HU" dirty="0" err="1"/>
              <a:t>Composer</a:t>
            </a:r>
            <a:r>
              <a:rPr lang="hu-HU" dirty="0"/>
              <a:t> segítségével (amelyet egyfajta csomagkezelőnek is lehet nevezni mint például a </a:t>
            </a:r>
            <a:r>
              <a:rPr lang="hu-HU" dirty="0" err="1"/>
              <a:t>node</a:t>
            </a:r>
            <a:r>
              <a:rPr lang="hu-HU" dirty="0"/>
              <a:t> </a:t>
            </a:r>
            <a:r>
              <a:rPr lang="hu-HU" dirty="0" err="1"/>
              <a:t>packege</a:t>
            </a:r>
            <a:r>
              <a:rPr lang="hu-HU" dirty="0"/>
              <a:t> </a:t>
            </a:r>
            <a:r>
              <a:rPr lang="hu-HU" dirty="0" err="1"/>
              <a:t>managert</a:t>
            </a:r>
            <a:r>
              <a:rPr lang="hu-HU" dirty="0"/>
              <a:t>) beimportáltuk a </a:t>
            </a:r>
            <a:r>
              <a:rPr lang="hu-HU" dirty="0" err="1"/>
              <a:t>firebase</a:t>
            </a:r>
            <a:r>
              <a:rPr lang="hu-HU" dirty="0"/>
              <a:t> által kiadott a program kezdetekor a </a:t>
            </a:r>
            <a:r>
              <a:rPr lang="hu-HU" dirty="0" err="1"/>
              <a:t>legfrisebb</a:t>
            </a:r>
            <a:r>
              <a:rPr lang="hu-HU" dirty="0"/>
              <a:t> 5.5 </a:t>
            </a:r>
            <a:r>
              <a:rPr lang="hu-HU" dirty="0" err="1"/>
              <a:t>verziószűmú</a:t>
            </a:r>
            <a:r>
              <a:rPr lang="hu-HU" dirty="0"/>
              <a:t> JWT csomagot.</a:t>
            </a:r>
          </a:p>
          <a:p>
            <a:pPr marL="158750" indent="0">
              <a:buNone/>
            </a:pPr>
            <a:r>
              <a:rPr lang="hu-HU" dirty="0"/>
              <a:t>Ennek a csomagnak az előre definiált, beépített funkcióival könnyedén megoldottuk az </a:t>
            </a:r>
            <a:r>
              <a:rPr lang="hu-HU" dirty="0" err="1"/>
              <a:t>autentikálást</a:t>
            </a:r>
            <a:r>
              <a:rPr lang="hu-HU" dirty="0"/>
              <a:t>.</a:t>
            </a:r>
          </a:p>
          <a:p>
            <a:pPr marL="158750" indent="0">
              <a:buNone/>
            </a:pPr>
            <a:endParaRPr lang="hu-HU" dirty="0"/>
          </a:p>
          <a:p>
            <a:pPr marL="158750" indent="0">
              <a:buNone/>
            </a:pPr>
            <a:r>
              <a:rPr lang="hu-HU" dirty="0"/>
              <a:t>Bence:</a:t>
            </a:r>
          </a:p>
          <a:p>
            <a:pPr marL="158750" indent="0">
              <a:buNone/>
            </a:pPr>
            <a:r>
              <a:rPr lang="hu-HU" dirty="0"/>
              <a:t>Minden frontend irányából érkező kérésnek </a:t>
            </a:r>
            <a:r>
              <a:rPr lang="hu-HU" dirty="0" err="1"/>
              <a:t>tartalmeznia</a:t>
            </a:r>
            <a:r>
              <a:rPr lang="hu-HU" dirty="0"/>
              <a:t> kell ezt a </a:t>
            </a:r>
            <a:r>
              <a:rPr lang="hu-HU" dirty="0" err="1"/>
              <a:t>tokent</a:t>
            </a:r>
            <a:r>
              <a:rPr lang="hu-HU" dirty="0"/>
              <a:t>, amelyet a felhasználónak bejelentkezéskor generálunk le.</a:t>
            </a:r>
          </a:p>
          <a:p>
            <a:pPr marL="158750" indent="0">
              <a:buNone/>
            </a:pPr>
            <a:r>
              <a:rPr lang="hu-HU" dirty="0"/>
              <a:t>Ez a </a:t>
            </a:r>
            <a:r>
              <a:rPr lang="hu-HU" dirty="0" err="1"/>
              <a:t>token</a:t>
            </a:r>
            <a:r>
              <a:rPr lang="hu-HU" dirty="0"/>
              <a:t> tartalmazza a </a:t>
            </a:r>
            <a:r>
              <a:rPr lang="hu-HU" dirty="0" err="1"/>
              <a:t>token</a:t>
            </a:r>
            <a:r>
              <a:rPr lang="hu-HU" dirty="0"/>
              <a:t> lejárati idejét, legenerálási idejét, </a:t>
            </a:r>
            <a:r>
              <a:rPr lang="hu-HU" dirty="0" err="1"/>
              <a:t>jogosultás</a:t>
            </a:r>
            <a:r>
              <a:rPr lang="hu-HU" dirty="0"/>
              <a:t> kezeléshez szükséges adatokat.</a:t>
            </a:r>
          </a:p>
          <a:p>
            <a:pPr marL="158750" indent="0">
              <a:buNone/>
            </a:pPr>
            <a:r>
              <a:rPr lang="hu-HU" dirty="0"/>
              <a:t>Amennyiben helytelen </a:t>
            </a:r>
            <a:r>
              <a:rPr lang="hu-HU" dirty="0" err="1"/>
              <a:t>tokent</a:t>
            </a:r>
            <a:r>
              <a:rPr lang="hu-HU" dirty="0"/>
              <a:t> tartalmaz a kérés az nem kerül végrehajtásra és a megfelelő hibakóddal ellátott válaszüzenetet küld a program.</a:t>
            </a:r>
          </a:p>
          <a:p>
            <a:pPr marL="158750" indent="0">
              <a:buNone/>
            </a:pPr>
            <a:endParaRPr lang="hu-HU" dirty="0"/>
          </a:p>
          <a:p>
            <a:pPr marL="158750" indent="0">
              <a:buNone/>
            </a:pPr>
            <a:r>
              <a:rPr lang="hu-HU" dirty="0"/>
              <a:t>Levente:</a:t>
            </a:r>
          </a:p>
          <a:p>
            <a:pPr marL="158750" indent="0">
              <a:buNone/>
            </a:pPr>
            <a:r>
              <a:rPr lang="hu-HU" dirty="0"/>
              <a:t>A lejárt </a:t>
            </a:r>
            <a:r>
              <a:rPr lang="hu-HU" dirty="0" err="1"/>
              <a:t>token</a:t>
            </a:r>
            <a:r>
              <a:rPr lang="hu-HU" dirty="0"/>
              <a:t> esetén sem kerül végrehajtásra a kérés és a felhasználó kijelentkeztetésre kerül.</a:t>
            </a:r>
          </a:p>
          <a:p>
            <a:pPr marL="158750" indent="0">
              <a:buNone/>
            </a:pPr>
            <a:r>
              <a:rPr lang="hu-HU" dirty="0"/>
              <a:t>Különböző felhasználói típusoknak különböző jogosultságaik vannak. Pl. egy csapat vezető nem szerkesztheti a mérkőzés jegyzőkönyvét.</a:t>
            </a:r>
          </a:p>
        </p:txBody>
      </p:sp>
    </p:spTree>
    <p:extLst>
      <p:ext uri="{BB962C8B-B14F-4D97-AF65-F5344CB8AC3E}">
        <p14:creationId xmlns:p14="http://schemas.microsoft.com/office/powerpoint/2010/main" val="13362737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3e13d9a7e_0_4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3e13d9a7e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itle">
  <p:cSld name="CUSTOM_35">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p:cSld name="CUSTOM_38">
    <p:spTree>
      <p:nvGrpSpPr>
        <p:cNvPr id="1" name="Shape 63"/>
        <p:cNvGrpSpPr/>
        <p:nvPr/>
      </p:nvGrpSpPr>
      <p:grpSpPr>
        <a:xfrm>
          <a:off x="0" y="0"/>
          <a:ext cx="0" cy="0"/>
          <a:chOff x="0" y="0"/>
          <a:chExt cx="0" cy="0"/>
        </a:xfrm>
      </p:grpSpPr>
      <p:sp>
        <p:nvSpPr>
          <p:cNvPr id="64" name="Google Shape;64;p12"/>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5" name="Google Shape;65;p12"/>
          <p:cNvSpPr txBox="1">
            <a:spLocks noGrp="1"/>
          </p:cNvSpPr>
          <p:nvPr>
            <p:ph type="title" idx="2" hasCustomPrompt="1"/>
          </p:nvPr>
        </p:nvSpPr>
        <p:spPr>
          <a:xfrm rot="5400000">
            <a:off x="7142178" y="3570226"/>
            <a:ext cx="1738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ix columns">
  <p:cSld name="CUSTOM_30">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656422" y="13944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8" name="Google Shape;68;p13"/>
          <p:cNvSpPr txBox="1">
            <a:spLocks noGrp="1"/>
          </p:cNvSpPr>
          <p:nvPr>
            <p:ph type="subTitle" idx="1"/>
          </p:nvPr>
        </p:nvSpPr>
        <p:spPr>
          <a:xfrm>
            <a:off x="656425" y="18867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9" name="Google Shape;69;p13"/>
          <p:cNvSpPr txBox="1">
            <a:spLocks noGrp="1"/>
          </p:cNvSpPr>
          <p:nvPr>
            <p:ph type="ctrTitle" idx="2"/>
          </p:nvPr>
        </p:nvSpPr>
        <p:spPr>
          <a:xfrm>
            <a:off x="2650710" y="13944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0" name="Google Shape;70;p13"/>
          <p:cNvSpPr txBox="1">
            <a:spLocks noGrp="1"/>
          </p:cNvSpPr>
          <p:nvPr>
            <p:ph type="subTitle" idx="3"/>
          </p:nvPr>
        </p:nvSpPr>
        <p:spPr>
          <a:xfrm>
            <a:off x="2610700" y="18867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1" name="Google Shape;71;p13"/>
          <p:cNvSpPr txBox="1">
            <a:spLocks noGrp="1"/>
          </p:cNvSpPr>
          <p:nvPr>
            <p:ph type="ctrTitle" idx="4"/>
          </p:nvPr>
        </p:nvSpPr>
        <p:spPr>
          <a:xfrm>
            <a:off x="4638106" y="13944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2" name="Google Shape;72;p13"/>
          <p:cNvSpPr txBox="1">
            <a:spLocks noGrp="1"/>
          </p:cNvSpPr>
          <p:nvPr>
            <p:ph type="subTitle" idx="5"/>
          </p:nvPr>
        </p:nvSpPr>
        <p:spPr>
          <a:xfrm>
            <a:off x="4878076" y="18867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ctrTitle" idx="6"/>
          </p:nvPr>
        </p:nvSpPr>
        <p:spPr>
          <a:xfrm rot="5400000">
            <a:off x="6865575" y="1466125"/>
            <a:ext cx="25530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4" name="Google Shape;74;p13"/>
          <p:cNvSpPr txBox="1">
            <a:spLocks noGrp="1"/>
          </p:cNvSpPr>
          <p:nvPr>
            <p:ph type="ctrTitle" idx="7"/>
          </p:nvPr>
        </p:nvSpPr>
        <p:spPr>
          <a:xfrm>
            <a:off x="656422" y="33678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5" name="Google Shape;75;p13"/>
          <p:cNvSpPr txBox="1">
            <a:spLocks noGrp="1"/>
          </p:cNvSpPr>
          <p:nvPr>
            <p:ph type="subTitle" idx="8"/>
          </p:nvPr>
        </p:nvSpPr>
        <p:spPr>
          <a:xfrm>
            <a:off x="656425" y="38601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76" name="Google Shape;76;p13"/>
          <p:cNvSpPr txBox="1">
            <a:spLocks noGrp="1"/>
          </p:cNvSpPr>
          <p:nvPr>
            <p:ph type="ctrTitle" idx="9"/>
          </p:nvPr>
        </p:nvSpPr>
        <p:spPr>
          <a:xfrm>
            <a:off x="2650710" y="33678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7" name="Google Shape;77;p13"/>
          <p:cNvSpPr txBox="1">
            <a:spLocks noGrp="1"/>
          </p:cNvSpPr>
          <p:nvPr>
            <p:ph type="subTitle" idx="13"/>
          </p:nvPr>
        </p:nvSpPr>
        <p:spPr>
          <a:xfrm>
            <a:off x="2610700" y="38601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8" name="Google Shape;78;p13"/>
          <p:cNvSpPr txBox="1">
            <a:spLocks noGrp="1"/>
          </p:cNvSpPr>
          <p:nvPr>
            <p:ph type="ctrTitle" idx="14"/>
          </p:nvPr>
        </p:nvSpPr>
        <p:spPr>
          <a:xfrm>
            <a:off x="4638106" y="33678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9" name="Google Shape;79;p13"/>
          <p:cNvSpPr txBox="1">
            <a:spLocks noGrp="1"/>
          </p:cNvSpPr>
          <p:nvPr>
            <p:ph type="subTitle" idx="15"/>
          </p:nvPr>
        </p:nvSpPr>
        <p:spPr>
          <a:xfrm>
            <a:off x="4878076" y="38601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lumns 1">
  <p:cSld name="CUSTOM_21">
    <p:spTree>
      <p:nvGrpSpPr>
        <p:cNvPr id="1" name="Shape 82"/>
        <p:cNvGrpSpPr/>
        <p:nvPr/>
      </p:nvGrpSpPr>
      <p:grpSpPr>
        <a:xfrm>
          <a:off x="0" y="0"/>
          <a:ext cx="0" cy="0"/>
          <a:chOff x="0" y="0"/>
          <a:chExt cx="0" cy="0"/>
        </a:xfrm>
      </p:grpSpPr>
      <p:sp>
        <p:nvSpPr>
          <p:cNvPr id="83" name="Google Shape;83;p15"/>
          <p:cNvSpPr txBox="1">
            <a:spLocks noGrp="1"/>
          </p:cNvSpPr>
          <p:nvPr>
            <p:ph type="subTitle" idx="1"/>
          </p:nvPr>
        </p:nvSpPr>
        <p:spPr>
          <a:xfrm>
            <a:off x="4633950" y="1847896"/>
            <a:ext cx="1818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4" name="Google Shape;84;p15"/>
          <p:cNvSpPr txBox="1">
            <a:spLocks noGrp="1"/>
          </p:cNvSpPr>
          <p:nvPr>
            <p:ph type="subTitle" idx="2"/>
          </p:nvPr>
        </p:nvSpPr>
        <p:spPr>
          <a:xfrm>
            <a:off x="4633950" y="3827870"/>
            <a:ext cx="1818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5" name="Google Shape;85;p15"/>
          <p:cNvSpPr txBox="1">
            <a:spLocks noGrp="1"/>
          </p:cNvSpPr>
          <p:nvPr>
            <p:ph type="ctrTitle"/>
          </p:nvPr>
        </p:nvSpPr>
        <p:spPr>
          <a:xfrm>
            <a:off x="4633950" y="1539296"/>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6" name="Google Shape;86;p15"/>
          <p:cNvSpPr txBox="1">
            <a:spLocks noGrp="1"/>
          </p:cNvSpPr>
          <p:nvPr>
            <p:ph type="ctrTitle" idx="3"/>
          </p:nvPr>
        </p:nvSpPr>
        <p:spPr>
          <a:xfrm>
            <a:off x="4633950" y="3519270"/>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7" name="Google Shape;87;p15"/>
          <p:cNvSpPr txBox="1">
            <a:spLocks noGrp="1"/>
          </p:cNvSpPr>
          <p:nvPr>
            <p:ph type="ctrTitle" idx="4"/>
          </p:nvPr>
        </p:nvSpPr>
        <p:spPr>
          <a:xfrm rot="5400000">
            <a:off x="6917175" y="1414524"/>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extLst>
    <p:ext uri="{DCECCB84-F9BA-43D5-87BE-67443E8EF086}">
      <p15:sldGuideLst xmlns:p15="http://schemas.microsoft.com/office/powerpoint/2012/main">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5">
  <p:cSld name="CUSTOM_32">
    <p:spTree>
      <p:nvGrpSpPr>
        <p:cNvPr id="1" name="Shape 88"/>
        <p:cNvGrpSpPr/>
        <p:nvPr/>
      </p:nvGrpSpPr>
      <p:grpSpPr>
        <a:xfrm>
          <a:off x="0" y="0"/>
          <a:ext cx="0" cy="0"/>
          <a:chOff x="0" y="0"/>
          <a:chExt cx="0" cy="0"/>
        </a:xfrm>
      </p:grpSpPr>
      <p:sp>
        <p:nvSpPr>
          <p:cNvPr id="89" name="Google Shape;89;p16"/>
          <p:cNvSpPr txBox="1">
            <a:spLocks noGrp="1"/>
          </p:cNvSpPr>
          <p:nvPr>
            <p:ph type="subTitle" idx="1"/>
          </p:nvPr>
        </p:nvSpPr>
        <p:spPr>
          <a:xfrm>
            <a:off x="2258125" y="3106325"/>
            <a:ext cx="3029100" cy="1009500"/>
          </a:xfrm>
          <a:prstGeom prst="rect">
            <a:avLst/>
          </a:prstGeom>
        </p:spPr>
        <p:txBody>
          <a:bodyPr spcFirstLastPara="1" wrap="square" lIns="91425" tIns="91425" rIns="91425" bIns="91425" anchor="t" anchorCtr="0">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90" name="Google Shape;90;p16"/>
          <p:cNvSpPr txBox="1">
            <a:spLocks noGrp="1"/>
          </p:cNvSpPr>
          <p:nvPr>
            <p:ph type="ctrTitle"/>
          </p:nvPr>
        </p:nvSpPr>
        <p:spPr>
          <a:xfrm rot="5400000">
            <a:off x="7241489" y="1041025"/>
            <a:ext cx="1702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4">
  <p:cSld name="CUSTOM_33">
    <p:spTree>
      <p:nvGrpSpPr>
        <p:cNvPr id="1" name="Shape 91"/>
        <p:cNvGrpSpPr/>
        <p:nvPr/>
      </p:nvGrpSpPr>
      <p:grpSpPr>
        <a:xfrm>
          <a:off x="0" y="0"/>
          <a:ext cx="0" cy="0"/>
          <a:chOff x="0" y="0"/>
          <a:chExt cx="0" cy="0"/>
        </a:xfrm>
      </p:grpSpPr>
      <p:sp>
        <p:nvSpPr>
          <p:cNvPr id="92" name="Google Shape;92;p17"/>
          <p:cNvSpPr txBox="1">
            <a:spLocks noGrp="1"/>
          </p:cNvSpPr>
          <p:nvPr>
            <p:ph type="subTitle" idx="1"/>
          </p:nvPr>
        </p:nvSpPr>
        <p:spPr>
          <a:xfrm flipH="1">
            <a:off x="840600" y="2432150"/>
            <a:ext cx="1650300" cy="75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3" name="Google Shape;93;p17"/>
          <p:cNvSpPr txBox="1">
            <a:spLocks noGrp="1"/>
          </p:cNvSpPr>
          <p:nvPr>
            <p:ph type="subTitle" idx="2"/>
          </p:nvPr>
        </p:nvSpPr>
        <p:spPr>
          <a:xfrm>
            <a:off x="4702174" y="1049093"/>
            <a:ext cx="1960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4" name="Google Shape;94;p17"/>
          <p:cNvSpPr txBox="1">
            <a:spLocks noGrp="1"/>
          </p:cNvSpPr>
          <p:nvPr>
            <p:ph type="ctrTitle"/>
          </p:nvPr>
        </p:nvSpPr>
        <p:spPr>
          <a:xfrm>
            <a:off x="-533400" y="2047350"/>
            <a:ext cx="3024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95" name="Google Shape;95;p17"/>
          <p:cNvSpPr txBox="1">
            <a:spLocks noGrp="1"/>
          </p:cNvSpPr>
          <p:nvPr>
            <p:ph type="ctrTitle" idx="3"/>
          </p:nvPr>
        </p:nvSpPr>
        <p:spPr>
          <a:xfrm>
            <a:off x="4702174" y="664293"/>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96" name="Google Shape;96;p17"/>
          <p:cNvSpPr txBox="1">
            <a:spLocks noGrp="1"/>
          </p:cNvSpPr>
          <p:nvPr>
            <p:ph type="subTitle" idx="4"/>
          </p:nvPr>
        </p:nvSpPr>
        <p:spPr>
          <a:xfrm>
            <a:off x="4702174" y="3788925"/>
            <a:ext cx="2214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7" name="Google Shape;97;p17"/>
          <p:cNvSpPr txBox="1">
            <a:spLocks noGrp="1"/>
          </p:cNvSpPr>
          <p:nvPr>
            <p:ph type="ctrTitle" idx="5"/>
          </p:nvPr>
        </p:nvSpPr>
        <p:spPr>
          <a:xfrm>
            <a:off x="4702174" y="3389725"/>
            <a:ext cx="24756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98" name="Google Shape;98;p17"/>
          <p:cNvSpPr txBox="1">
            <a:spLocks noGrp="1"/>
          </p:cNvSpPr>
          <p:nvPr>
            <p:ph type="ctrTitle" idx="6"/>
          </p:nvPr>
        </p:nvSpPr>
        <p:spPr>
          <a:xfrm rot="5400000">
            <a:off x="6860962"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extLst>
    <p:ext uri="{DCECCB84-F9BA-43D5-87BE-67443E8EF086}">
      <p15:sldGuideLst xmlns:p15="http://schemas.microsoft.com/office/powerpoint/2012/main">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lumns 2">
  <p:cSld name="CUSTOM_34">
    <p:spTree>
      <p:nvGrpSpPr>
        <p:cNvPr id="1" name="Shape 99"/>
        <p:cNvGrpSpPr/>
        <p:nvPr/>
      </p:nvGrpSpPr>
      <p:grpSpPr>
        <a:xfrm>
          <a:off x="0" y="0"/>
          <a:ext cx="0" cy="0"/>
          <a:chOff x="0" y="0"/>
          <a:chExt cx="0" cy="0"/>
        </a:xfrm>
      </p:grpSpPr>
      <p:sp>
        <p:nvSpPr>
          <p:cNvPr id="100" name="Google Shape;100;p18"/>
          <p:cNvSpPr txBox="1">
            <a:spLocks noGrp="1"/>
          </p:cNvSpPr>
          <p:nvPr>
            <p:ph type="ctrTitle"/>
          </p:nvPr>
        </p:nvSpPr>
        <p:spPr>
          <a:xfrm rot="5400000">
            <a:off x="6860962"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1" name="Google Shape;101;p18"/>
          <p:cNvSpPr txBox="1">
            <a:spLocks noGrp="1"/>
          </p:cNvSpPr>
          <p:nvPr>
            <p:ph type="subTitle" idx="1"/>
          </p:nvPr>
        </p:nvSpPr>
        <p:spPr>
          <a:xfrm>
            <a:off x="1579064" y="2147200"/>
            <a:ext cx="16266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02" name="Google Shape;102;p18"/>
          <p:cNvSpPr txBox="1">
            <a:spLocks noGrp="1"/>
          </p:cNvSpPr>
          <p:nvPr>
            <p:ph type="ctrTitle" idx="2"/>
          </p:nvPr>
        </p:nvSpPr>
        <p:spPr>
          <a:xfrm>
            <a:off x="1579064" y="1762400"/>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3" name="Google Shape;103;p18"/>
          <p:cNvSpPr txBox="1">
            <a:spLocks noGrp="1"/>
          </p:cNvSpPr>
          <p:nvPr>
            <p:ph type="subTitle" idx="3"/>
          </p:nvPr>
        </p:nvSpPr>
        <p:spPr>
          <a:xfrm>
            <a:off x="4068269" y="2147200"/>
            <a:ext cx="16266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solidFill>
                  <a:srgbClr val="000000"/>
                </a:solidFill>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04" name="Google Shape;104;p18"/>
          <p:cNvSpPr txBox="1">
            <a:spLocks noGrp="1"/>
          </p:cNvSpPr>
          <p:nvPr>
            <p:ph type="ctrTitle" idx="4"/>
          </p:nvPr>
        </p:nvSpPr>
        <p:spPr>
          <a:xfrm>
            <a:off x="3075567" y="1762400"/>
            <a:ext cx="2619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6">
  <p:cSld name="CUSTOM_11_1_2_1">
    <p:spTree>
      <p:nvGrpSpPr>
        <p:cNvPr id="1" name="Shape 105"/>
        <p:cNvGrpSpPr/>
        <p:nvPr/>
      </p:nvGrpSpPr>
      <p:grpSpPr>
        <a:xfrm>
          <a:off x="0" y="0"/>
          <a:ext cx="0" cy="0"/>
          <a:chOff x="0" y="0"/>
          <a:chExt cx="0" cy="0"/>
        </a:xfrm>
      </p:grpSpPr>
      <p:sp>
        <p:nvSpPr>
          <p:cNvPr id="106" name="Google Shape;106;p19"/>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a:endParaRPr/>
          </a:p>
        </p:txBody>
      </p:sp>
      <p:sp>
        <p:nvSpPr>
          <p:cNvPr id="107" name="Google Shape;107;p19"/>
          <p:cNvSpPr txBox="1">
            <a:spLocks noGrp="1"/>
          </p:cNvSpPr>
          <p:nvPr>
            <p:ph type="subTitle" idx="1"/>
          </p:nvPr>
        </p:nvSpPr>
        <p:spPr>
          <a:xfrm>
            <a:off x="831200"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redits">
  <p:cSld name="CUSTOM_25">
    <p:spTree>
      <p:nvGrpSpPr>
        <p:cNvPr id="1" name="Shape 108"/>
        <p:cNvGrpSpPr/>
        <p:nvPr/>
      </p:nvGrpSpPr>
      <p:grpSpPr>
        <a:xfrm>
          <a:off x="0" y="0"/>
          <a:ext cx="0" cy="0"/>
          <a:chOff x="0" y="0"/>
          <a:chExt cx="0" cy="0"/>
        </a:xfrm>
      </p:grpSpPr>
      <p:sp>
        <p:nvSpPr>
          <p:cNvPr id="109" name="Google Shape;109;p20"/>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0" name="Google Shape;110;p20"/>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Resources">
  <p:cSld name="CUSTOM_25_1">
    <p:spTree>
      <p:nvGrpSpPr>
        <p:cNvPr id="1" name="Shape 111"/>
        <p:cNvGrpSpPr/>
        <p:nvPr/>
      </p:nvGrpSpPr>
      <p:grpSpPr>
        <a:xfrm>
          <a:off x="0" y="0"/>
          <a:ext cx="0" cy="0"/>
          <a:chOff x="0" y="0"/>
          <a:chExt cx="0" cy="0"/>
        </a:xfrm>
      </p:grpSpPr>
      <p:sp>
        <p:nvSpPr>
          <p:cNvPr id="112" name="Google Shape;112;p21"/>
          <p:cNvSpPr txBox="1">
            <a:spLocks noGrp="1"/>
          </p:cNvSpPr>
          <p:nvPr>
            <p:ph type="body" idx="1"/>
          </p:nvPr>
        </p:nvSpPr>
        <p:spPr>
          <a:xfrm>
            <a:off x="642050" y="127755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3" name="Google Shape;113;p21"/>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14" name="Google Shape;114;p21"/>
          <p:cNvSpPr txBox="1">
            <a:spLocks noGrp="1"/>
          </p:cNvSpPr>
          <p:nvPr>
            <p:ph type="subTitle" idx="2"/>
          </p:nvPr>
        </p:nvSpPr>
        <p:spPr>
          <a:xfrm>
            <a:off x="642050" y="540000"/>
            <a:ext cx="4655400" cy="96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118"/>
        <p:cNvGrpSpPr/>
        <p:nvPr/>
      </p:nvGrpSpPr>
      <p:grpSpPr>
        <a:xfrm>
          <a:off x="0" y="0"/>
          <a:ext cx="0" cy="0"/>
          <a:chOff x="0" y="0"/>
          <a:chExt cx="0" cy="0"/>
        </a:xfrm>
      </p:grpSpPr>
    </p:spTree>
    <p:extLst>
      <p:ext uri="{BB962C8B-B14F-4D97-AF65-F5344CB8AC3E}">
        <p14:creationId xmlns:p14="http://schemas.microsoft.com/office/powerpoint/2010/main" val="122024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3">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ur columns 1">
  <p:cSld name="CUSTOM_27_1_1">
    <p:spTree>
      <p:nvGrpSpPr>
        <p:cNvPr id="1" name="Shape 31"/>
        <p:cNvGrpSpPr/>
        <p:nvPr/>
      </p:nvGrpSpPr>
      <p:grpSpPr>
        <a:xfrm>
          <a:off x="0" y="0"/>
          <a:ext cx="0" cy="0"/>
          <a:chOff x="0" y="0"/>
          <a:chExt cx="0" cy="0"/>
        </a:xfrm>
      </p:grpSpPr>
      <p:sp>
        <p:nvSpPr>
          <p:cNvPr id="32" name="Google Shape;32;p5"/>
          <p:cNvSpPr txBox="1">
            <a:spLocks noGrp="1"/>
          </p:cNvSpPr>
          <p:nvPr>
            <p:ph type="ctrTitle"/>
          </p:nvPr>
        </p:nvSpPr>
        <p:spPr>
          <a:xfrm>
            <a:off x="631875" y="842025"/>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5"/>
          <p:cNvSpPr txBox="1">
            <a:spLocks noGrp="1"/>
          </p:cNvSpPr>
          <p:nvPr>
            <p:ph type="subTitle" idx="1"/>
          </p:nvPr>
        </p:nvSpPr>
        <p:spPr>
          <a:xfrm>
            <a:off x="631884" y="1410841"/>
            <a:ext cx="2480700" cy="5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4" name="Google Shape;34;p5"/>
          <p:cNvSpPr txBox="1">
            <a:spLocks noGrp="1"/>
          </p:cNvSpPr>
          <p:nvPr>
            <p:ph type="ctrTitle" idx="2"/>
          </p:nvPr>
        </p:nvSpPr>
        <p:spPr>
          <a:xfrm>
            <a:off x="4213664" y="842025"/>
            <a:ext cx="26979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5"/>
          <p:cNvSpPr txBox="1">
            <a:spLocks noGrp="1"/>
          </p:cNvSpPr>
          <p:nvPr>
            <p:ph type="subTitle" idx="3"/>
          </p:nvPr>
        </p:nvSpPr>
        <p:spPr>
          <a:xfrm>
            <a:off x="4213664" y="1410841"/>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6" name="Google Shape;36;p5"/>
          <p:cNvSpPr txBox="1">
            <a:spLocks noGrp="1"/>
          </p:cNvSpPr>
          <p:nvPr>
            <p:ph type="ctrTitle" idx="4"/>
          </p:nvPr>
        </p:nvSpPr>
        <p:spPr>
          <a:xfrm>
            <a:off x="631883" y="3331927"/>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 name="Google Shape;37;p5"/>
          <p:cNvSpPr txBox="1">
            <a:spLocks noGrp="1"/>
          </p:cNvSpPr>
          <p:nvPr>
            <p:ph type="subTitle" idx="5"/>
          </p:nvPr>
        </p:nvSpPr>
        <p:spPr>
          <a:xfrm>
            <a:off x="631884" y="3914208"/>
            <a:ext cx="24807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8" name="Google Shape;38;p5"/>
          <p:cNvSpPr txBox="1">
            <a:spLocks noGrp="1"/>
          </p:cNvSpPr>
          <p:nvPr>
            <p:ph type="ctrTitle" idx="6"/>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9" name="Google Shape;39;p5"/>
          <p:cNvSpPr txBox="1">
            <a:spLocks noGrp="1"/>
          </p:cNvSpPr>
          <p:nvPr>
            <p:ph type="ctrTitle" idx="7"/>
          </p:nvPr>
        </p:nvSpPr>
        <p:spPr>
          <a:xfrm>
            <a:off x="4213664" y="3331934"/>
            <a:ext cx="25860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 name="Google Shape;40;p5"/>
          <p:cNvSpPr txBox="1">
            <a:spLocks noGrp="1"/>
          </p:cNvSpPr>
          <p:nvPr>
            <p:ph type="subTitle" idx="8"/>
          </p:nvPr>
        </p:nvSpPr>
        <p:spPr>
          <a:xfrm>
            <a:off x="4213664" y="3914208"/>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1">
  <p:cSld name="CUSTOM_27">
    <p:spTree>
      <p:nvGrpSpPr>
        <p:cNvPr id="1" name="Shape 41"/>
        <p:cNvGrpSpPr/>
        <p:nvPr/>
      </p:nvGrpSpPr>
      <p:grpSpPr>
        <a:xfrm>
          <a:off x="0" y="0"/>
          <a:ext cx="0" cy="0"/>
          <a:chOff x="0" y="0"/>
          <a:chExt cx="0" cy="0"/>
        </a:xfrm>
      </p:grpSpPr>
      <p:sp>
        <p:nvSpPr>
          <p:cNvPr id="42" name="Google Shape;42;p6"/>
          <p:cNvSpPr txBox="1">
            <a:spLocks noGrp="1"/>
          </p:cNvSpPr>
          <p:nvPr>
            <p:ph type="ctrTitle"/>
          </p:nvPr>
        </p:nvSpPr>
        <p:spPr>
          <a:xfrm>
            <a:off x="4921575"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3" name="Google Shape;43;p6"/>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4" name="Google Shape;44;p6"/>
          <p:cNvSpPr txBox="1">
            <a:spLocks noGrp="1"/>
          </p:cNvSpPr>
          <p:nvPr>
            <p:ph type="ctrTitle" idx="2"/>
          </p:nvPr>
        </p:nvSpPr>
        <p:spPr>
          <a:xfrm>
            <a:off x="906139"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5" name="Google Shape;45;p6"/>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6" name="Google Shape;46;p6"/>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7" name="Google Shape;47;p6"/>
          <p:cNvSpPr txBox="1">
            <a:spLocks noGrp="1"/>
          </p:cNvSpPr>
          <p:nvPr>
            <p:ph type="ctrTitle" idx="5"/>
          </p:nvPr>
        </p:nvSpPr>
        <p:spPr>
          <a:xfrm>
            <a:off x="2928557" y="2993035"/>
            <a:ext cx="17988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a:endParaRPr/>
          </a:p>
        </p:txBody>
      </p:sp>
      <p:sp>
        <p:nvSpPr>
          <p:cNvPr id="48" name="Google Shape;48;p6"/>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51" name="Google Shape;51;p7"/>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28">
    <p:spTree>
      <p:nvGrpSpPr>
        <p:cNvPr id="1" name="Shape 52"/>
        <p:cNvGrpSpPr/>
        <p:nvPr/>
      </p:nvGrpSpPr>
      <p:grpSpPr>
        <a:xfrm>
          <a:off x="0" y="0"/>
          <a:ext cx="0" cy="0"/>
          <a:chOff x="0" y="0"/>
          <a:chExt cx="0" cy="0"/>
        </a:xfrm>
      </p:grpSpPr>
      <p:sp>
        <p:nvSpPr>
          <p:cNvPr id="53" name="Google Shape;53;p8"/>
          <p:cNvSpPr txBox="1">
            <a:spLocks noGrp="1"/>
          </p:cNvSpPr>
          <p:nvPr>
            <p:ph type="subTitle" idx="1"/>
          </p:nvPr>
        </p:nvSpPr>
        <p:spPr>
          <a:xfrm>
            <a:off x="915175" y="3380775"/>
            <a:ext cx="3960600" cy="6318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4" name="Google Shape;54;p8"/>
          <p:cNvSpPr txBox="1">
            <a:spLocks noGrp="1"/>
          </p:cNvSpPr>
          <p:nvPr>
            <p:ph type="subTitle" idx="2"/>
          </p:nvPr>
        </p:nvSpPr>
        <p:spPr>
          <a:xfrm>
            <a:off x="915175" y="4004575"/>
            <a:ext cx="1821000" cy="2130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ext 3">
  <p:cSld name="CUSTOM_16">
    <p:spTree>
      <p:nvGrpSpPr>
        <p:cNvPr id="1" name="Shape 55"/>
        <p:cNvGrpSpPr/>
        <p:nvPr/>
      </p:nvGrpSpPr>
      <p:grpSpPr>
        <a:xfrm>
          <a:off x="0" y="0"/>
          <a:ext cx="0" cy="0"/>
          <a:chOff x="0" y="0"/>
          <a:chExt cx="0" cy="0"/>
        </a:xfrm>
      </p:grpSpPr>
      <p:sp>
        <p:nvSpPr>
          <p:cNvPr id="56" name="Google Shape;56;p9"/>
          <p:cNvSpPr txBox="1">
            <a:spLocks noGrp="1"/>
          </p:cNvSpPr>
          <p:nvPr>
            <p:ph type="subTitle" idx="1"/>
          </p:nvPr>
        </p:nvSpPr>
        <p:spPr>
          <a:xfrm>
            <a:off x="2117847"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7" name="Google Shape;57;p9"/>
          <p:cNvSpPr txBox="1">
            <a:spLocks noGrp="1"/>
          </p:cNvSpPr>
          <p:nvPr>
            <p:ph type="ctrTitle"/>
          </p:nvPr>
        </p:nvSpPr>
        <p:spPr>
          <a:xfrm rot="-5400000">
            <a:off x="-343101" y="1759150"/>
            <a:ext cx="2888100" cy="897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4">
  <p:cSld name="CUSTOM_16_1">
    <p:spTree>
      <p:nvGrpSpPr>
        <p:cNvPr id="1" name="Shape 58"/>
        <p:cNvGrpSpPr/>
        <p:nvPr/>
      </p:nvGrpSpPr>
      <p:grpSpPr>
        <a:xfrm>
          <a:off x="0" y="0"/>
          <a:ext cx="0" cy="0"/>
          <a:chOff x="0" y="0"/>
          <a:chExt cx="0" cy="0"/>
        </a:xfrm>
      </p:grpSpPr>
      <p:sp>
        <p:nvSpPr>
          <p:cNvPr id="59" name="Google Shape;59;p10"/>
          <p:cNvSpPr txBox="1">
            <a:spLocks noGrp="1"/>
          </p:cNvSpPr>
          <p:nvPr>
            <p:ph type="subTitle" idx="1"/>
          </p:nvPr>
        </p:nvSpPr>
        <p:spPr>
          <a:xfrm flipH="1">
            <a:off x="4189625"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0" name="Google Shape;60;p10"/>
          <p:cNvSpPr txBox="1">
            <a:spLocks noGrp="1"/>
          </p:cNvSpPr>
          <p:nvPr>
            <p:ph type="ctrTitle"/>
          </p:nvPr>
        </p:nvSpPr>
        <p:spPr>
          <a:xfrm rot="5400000">
            <a:off x="6612409" y="1752564"/>
            <a:ext cx="2888100" cy="8979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71"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7" name="Google Shape;117;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OKntkoqLhDkT34PHRLFqvbaIJDAYcIVUMsgrDTMFbks/copy" TargetMode="External"/><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16.xml"/><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8" Type="http://schemas.openxmlformats.org/officeDocument/2006/relationships/hyperlink" Target="https://www.freepik.com/free-photo/tropical-road-with-desert-background_5209722.htm/?utm_source=slidesgo_template&amp;utm_medium=referral-link&amp;utm_campaign=sg_resources&amp;utm_content=freepik" TargetMode="External"/><Relationship Id="rId13" Type="http://schemas.openxmlformats.org/officeDocument/2006/relationships/image" Target="../media/image24.jpg"/><Relationship Id="rId3" Type="http://schemas.openxmlformats.org/officeDocument/2006/relationships/hyperlink" Target="https://www.freepik.com/free-photo/airplane-window-with-sky-sea-lanscape_5102195.htm/?utm_source=slidesgo_template&amp;utm_medium=referral-link&amp;utm_campaign=sg_resources&amp;utm_content=freepik" TargetMode="External"/><Relationship Id="rId7" Type="http://schemas.openxmlformats.org/officeDocument/2006/relationships/hyperlink" Target="https://www.freepik.com/free-photo/old-foot-bridge-river-near-alesund-norway_4522773.htm/?utm_source=slidesgo_template&amp;utm_medium=referral-link&amp;utm_campaign=sg_resources&amp;utm_content=freepik" TargetMode="External"/><Relationship Id="rId12" Type="http://schemas.openxmlformats.org/officeDocument/2006/relationships/hyperlink" Target="https://www.freepik.com/free-photo/brooklyn-bridge-new-york_4800890.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9.xml"/><Relationship Id="rId6" Type="http://schemas.openxmlformats.org/officeDocument/2006/relationships/hyperlink" Target="https://www.freepik.com/free-photo/sunset-bay_1363312.htm/?utm_source=slidesgo_template&amp;utm_medium=referral-link&amp;utm_campaign=sg_resources&amp;utm_content=freepik" TargetMode="External"/><Relationship Id="rId11" Type="http://schemas.openxmlformats.org/officeDocument/2006/relationships/hyperlink" Target="https://www.freepik.com/free-photo/city-roads-night_2254491.htm/?utm_source=slidesgo_template&amp;utm_medium=referral-link&amp;utm_campaign=sg_resources&amp;utm_content=freepik" TargetMode="External"/><Relationship Id="rId5" Type="http://schemas.openxmlformats.org/officeDocument/2006/relationships/hyperlink" Target="https://www.freepik.com/free-photo/one-way-road-sign-city_5180605.htm/?utm_source=slidesgo_template&amp;utm_medium=referral-link&amp;utm_campaign=sg_resources&amp;utm_content=freepik" TargetMode="External"/><Relationship Id="rId10" Type="http://schemas.openxmlformats.org/officeDocument/2006/relationships/hyperlink" Target="https://www.freepik.com/free-photo/harbor-with-boats-blue-sea_5209808.htm/?utm_source=slidesgo_template&amp;utm_medium=referral-link&amp;utm_campaign=sg_resources&amp;utm_content=freepik" TargetMode="External"/><Relationship Id="rId4" Type="http://schemas.openxmlformats.org/officeDocument/2006/relationships/hyperlink" Target="https://www.freepik.com/free-photo/railway-train-station-long-shot_5180761.htm/?utm_source=slidesgo_template&amp;utm_medium=referral-link&amp;utm_campaign=sg_resources&amp;utm_content=freepik" TargetMode="External"/><Relationship Id="rId9" Type="http://schemas.openxmlformats.org/officeDocument/2006/relationships/hyperlink" Target="https://www.freepik.com/free-photo/modern-woman-riding-bike-city_4504134.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notesSlide" Target="../notesSlides/notesSlide32.xml"/><Relationship Id="rId1" Type="http://schemas.openxmlformats.org/officeDocument/2006/relationships/slideLayout" Target="../slideLayouts/slideLayout19.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photo/brightly-illuminated-city-street_2254501.htm/?utm_source=slidesgo_template&amp;utm_medium=referral-link&amp;utm_campaign=sg_resources&amp;utm_content=freepik" TargetMode="External"/><Relationship Id="rId13" Type="http://schemas.openxmlformats.org/officeDocument/2006/relationships/hyperlink" Target="https://www.freepik.com/free-photo/contemporary-buildings-waterfront-river_1815172.htm/?utm_source=slidesgo_template&amp;utm_medium=referral-link&amp;utm_campaign=sg_resources&amp;utm_content=freepik" TargetMode="External"/><Relationship Id="rId18" Type="http://schemas.openxmlformats.org/officeDocument/2006/relationships/hyperlink" Target="https://www.freepik.com/free-photo/train-railway-closeup_5180639.htm/?utm_source=slidesgo_template&amp;utm_medium=referral-link&amp;utm_campaign=sg_resources&amp;utm_content=freepik" TargetMode="External"/><Relationship Id="rId3" Type="http://schemas.openxmlformats.org/officeDocument/2006/relationships/hyperlink" Target="https://www.freepik.com/free-vector/usa-map_2454416.htm/?utm_source=slidesgo_template&amp;utm_medium=referral-link&amp;utm_campaign=sg_resources&amp;utm_content=freepik" TargetMode="External"/><Relationship Id="rId21" Type="http://schemas.openxmlformats.org/officeDocument/2006/relationships/hyperlink" Target="https://www.freepik.com/free-photo/portrait-smiling-architect-man-holding-cellphone-hard-hat-with-blueprint-construction-site_5043888.htm/?utm_source=slidesgo_template&amp;utm_medium=referral-link&amp;utm_campaign=sg_resources&amp;utm_content=freepik" TargetMode="External"/><Relationship Id="rId7" Type="http://schemas.openxmlformats.org/officeDocument/2006/relationships/hyperlink" Target="https://www.freepik.com/free-photo/american-flag-brooklyn-bridge-new-york_4821881.htm/?utm_source=slidesgo_template&amp;utm_medium=referral-link&amp;utm_campaign=sg_resources&amp;utm_content=freepik" TargetMode="External"/><Relationship Id="rId12" Type="http://schemas.openxmlformats.org/officeDocument/2006/relationships/hyperlink" Target="https://www.freepik.com/free-photo/manhattan-bridge-new-york_4800913.htm/?utm_source=slidesgo_template&amp;utm_medium=referral-link&amp;utm_campaign=sg_resources&amp;utm_content=freepik" TargetMode="External"/><Relationship Id="rId17" Type="http://schemas.openxmlformats.org/officeDocument/2006/relationships/hyperlink" Target="https://www.freepik.com/free-photo/railways-closeup-with-blurred-background_5180617.htm/?utm_source=slidesgo_template&amp;utm_medium=referral-link&amp;utm_campaign=sg_resources&amp;utm_content=freepik" TargetMode="External"/><Relationship Id="rId2" Type="http://schemas.openxmlformats.org/officeDocument/2006/relationships/notesSlide" Target="../notesSlides/notesSlide33.xml"/><Relationship Id="rId16" Type="http://schemas.openxmlformats.org/officeDocument/2006/relationships/hyperlink" Target="https://www.freepik.com/free-photo/architecture-project-tablet-mockup_5240863.htm/?utm_source=slidesgo_template&amp;utm_medium=referral-link&amp;utm_campaign=sg_resources&amp;utm_content=freepik" TargetMode="External"/><Relationship Id="rId20" Type="http://schemas.openxmlformats.org/officeDocument/2006/relationships/hyperlink" Target="https://www.freepik.com/free-photo/portrait-female-architect-writing-book-workplace_5043865.htm/?utm_source=slidesgo_template&amp;utm_medium=referral-link&amp;utm_campaign=sg_resources&amp;utm_content=freepik" TargetMode="External"/><Relationship Id="rId1" Type="http://schemas.openxmlformats.org/officeDocument/2006/relationships/slideLayout" Target="../slideLayouts/slideLayout20.xml"/><Relationship Id="rId6" Type="http://schemas.openxmlformats.org/officeDocument/2006/relationships/hyperlink" Target="https://www.freepik.com/free-photo/foggy-weather-city-with-channel_1825954.htm/?utm_source=slidesgo_template&amp;utm_medium=referral-link&amp;utm_campaign=sg_resources&amp;utm_content=freepik" TargetMode="External"/><Relationship Id="rId11" Type="http://schemas.openxmlformats.org/officeDocument/2006/relationships/hyperlink" Target="https://www.freepik.com/free-photo/crosswalks-city-closeup_5180647.htm/?utm_source=slidesgo_template&amp;utm_medium=referral-link&amp;utm_campaign=sg_resources&amp;utm_content=freepik" TargetMode="External"/><Relationship Id="rId5" Type="http://schemas.openxmlformats.org/officeDocument/2006/relationships/hyperlink" Target="https://www.freepik.com/free-photo/elevated-view-road-with-trees-growing-forest_2579764.htm/?utm_source=slidesgo_template&amp;utm_medium=referral-link&amp;utm_campaign=sg_resources&amp;utm_content=freepik" TargetMode="External"/><Relationship Id="rId15" Type="http://schemas.openxmlformats.org/officeDocument/2006/relationships/hyperlink" Target="https://www.freepik.com/free-photo/motion-city-intersection_5180663.htm/?utm_source=slidesgo_template&amp;utm_medium=referral-link&amp;utm_campaign=sg_resources&amp;utm_content=freepik" TargetMode="External"/><Relationship Id="rId10" Type="http://schemas.openxmlformats.org/officeDocument/2006/relationships/hyperlink" Target="https://www.freepik.com/free-photo/road-block-signs-closeup_5180767.htm/?utm_source=slidesgo_template&amp;utm_medium=referral-link&amp;utm_campaign=sg_resources&amp;utm_content=freepik" TargetMode="External"/><Relationship Id="rId19" Type="http://schemas.openxmlformats.org/officeDocument/2006/relationships/hyperlink" Target="https://www.freepik.com/free-photo/man-black-t-shirt-standing-front-railway-train_5186766.htm/?utm_source=slidesgo_template&amp;utm_medium=referral-link&amp;utm_campaign=sg_resources&amp;utm_content=freepik" TargetMode="External"/><Relationship Id="rId4" Type="http://schemas.openxmlformats.org/officeDocument/2006/relationships/hyperlink" Target="https://www.freepik.com/free-vector/gradient-logo-with-abstract-shape_4925334.htm/?utm_source=slidesgo_template&amp;utm_medium=referral-link&amp;utm_campaign=sg_resources&amp;utm_content=freepik" TargetMode="External"/><Relationship Id="rId9" Type="http://schemas.openxmlformats.org/officeDocument/2006/relationships/hyperlink" Target="https://www.freepik.com/free-photo/blurred-traffic-lights-street-night_2572589.htm/?utm_source=slidesgo_template&amp;utm_medium=referral-link&amp;utm_campaign=sg_resources&amp;utm_content=freepik" TargetMode="External"/><Relationship Id="rId14" Type="http://schemas.openxmlformats.org/officeDocument/2006/relationships/hyperlink" Target="https://www.freepik.com/free-photo/brooklyn-bridge-east-river-new-york_4800903.htm/?utm_source=slidesgo_template&amp;utm_medium=referral-link&amp;utm_campaign=sg_resources&amp;utm_content=freepik" TargetMode="External"/><Relationship Id="rId22" Type="http://schemas.openxmlformats.org/officeDocument/2006/relationships/hyperlink" Target="https://www.freepik.com/free-photo/elevated-view-straight-curve-road-forest_2579789.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Livvic" TargetMode="External"/><Relationship Id="rId2" Type="http://schemas.openxmlformats.org/officeDocument/2006/relationships/notesSlide" Target="../notesSlides/notesSlide35.xml"/><Relationship Id="rId1" Type="http://schemas.openxmlformats.org/officeDocument/2006/relationships/slideLayout" Target="../slideLayouts/slideLayout22.xml"/><Relationship Id="rId4" Type="http://schemas.openxmlformats.org/officeDocument/2006/relationships/hyperlink" Target="https://fonts.google.com/specimen/Catamaran"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22.xml"/><Relationship Id="rId4" Type="http://schemas.openxmlformats.org/officeDocument/2006/relationships/image" Target="../media/image2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3" Type="http://schemas.openxmlformats.org/officeDocument/2006/relationships/hyperlink" Target="http://bit.ly/30B07Gq" TargetMode="External"/><Relationship Id="rId7" Type="http://schemas.openxmlformats.org/officeDocument/2006/relationships/slide" Target="slide33.xml"/><Relationship Id="rId2" Type="http://schemas.openxmlformats.org/officeDocument/2006/relationships/notesSlide" Target="../notesSlides/notesSlide9.xml"/><Relationship Id="rId1" Type="http://schemas.openxmlformats.org/officeDocument/2006/relationships/slideLayout" Target="../slideLayouts/slideLayout13.xml"/><Relationship Id="rId6" Type="http://schemas.openxmlformats.org/officeDocument/2006/relationships/slide" Target="slide32.xml"/><Relationship Id="rId5" Type="http://schemas.openxmlformats.org/officeDocument/2006/relationships/slide" Target="slide31.xml"/><Relationship Id="rId4" Type="http://schemas.openxmlformats.org/officeDocument/2006/relationships/hyperlink" Target="http://bit.ly/33VAFh3"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pic>
        <p:nvPicPr>
          <p:cNvPr id="123" name="Google Shape;123;p24"/>
          <p:cNvPicPr preferRelativeResize="0"/>
          <p:nvPr/>
        </p:nvPicPr>
        <p:blipFill rotWithShape="1">
          <a:blip r:embed="rId3">
            <a:alphaModFix/>
          </a:blip>
          <a:srcRect/>
          <a:stretch/>
        </p:blipFill>
        <p:spPr>
          <a:xfrm flipH="1">
            <a:off x="2214590" y="0"/>
            <a:ext cx="6929408" cy="5143500"/>
          </a:xfrm>
          <a:prstGeom prst="rect">
            <a:avLst/>
          </a:prstGeom>
          <a:noFill/>
          <a:ln>
            <a:noFill/>
          </a:ln>
        </p:spPr>
      </p:pic>
      <p:sp>
        <p:nvSpPr>
          <p:cNvPr id="124" name="Google Shape;124;p24"/>
          <p:cNvSpPr/>
          <p:nvPr/>
        </p:nvSpPr>
        <p:spPr>
          <a:xfrm rot="5400000">
            <a:off x="1428875" y="13850"/>
            <a:ext cx="3358800" cy="5026500"/>
          </a:xfrm>
          <a:prstGeom prst="rect">
            <a:avLst/>
          </a:prstGeom>
          <a:solidFill>
            <a:srgbClr val="43571C">
              <a:alpha val="8588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4"/>
          <p:cNvSpPr txBox="1">
            <a:spLocks noGrp="1"/>
          </p:cNvSpPr>
          <p:nvPr>
            <p:ph type="subTitle" idx="1"/>
          </p:nvPr>
        </p:nvSpPr>
        <p:spPr>
          <a:xfrm>
            <a:off x="1039575" y="2641913"/>
            <a:ext cx="2402100" cy="71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sz="1600" dirty="0" err="1">
                <a:solidFill>
                  <a:schemeClr val="lt1"/>
                </a:solidFill>
                <a:latin typeface="Livvic" panose="020B0604020202020204" pitchFamily="2" charset="-18"/>
                <a:cs typeface="Calibri" panose="020F0502020204030204" pitchFamily="34" charset="0"/>
              </a:rPr>
              <a:t>Amateur</a:t>
            </a:r>
            <a:r>
              <a:rPr lang="hu-HU" sz="1600" dirty="0">
                <a:solidFill>
                  <a:schemeClr val="lt1"/>
                </a:solidFill>
                <a:latin typeface="Livvic" panose="020B0604020202020204" pitchFamily="2" charset="-18"/>
                <a:cs typeface="Calibri" panose="020F0502020204030204" pitchFamily="34" charset="0"/>
              </a:rPr>
              <a:t> </a:t>
            </a:r>
            <a:r>
              <a:rPr lang="hu-HU" sz="1600" dirty="0" err="1">
                <a:solidFill>
                  <a:schemeClr val="lt1"/>
                </a:solidFill>
                <a:latin typeface="Livvic" panose="020B0604020202020204" pitchFamily="2" charset="-18"/>
                <a:cs typeface="Calibri" panose="020F0502020204030204" pitchFamily="34" charset="0"/>
              </a:rPr>
              <a:t>tournaments</a:t>
            </a:r>
            <a:r>
              <a:rPr lang="hu-HU" sz="1600" dirty="0">
                <a:solidFill>
                  <a:schemeClr val="lt1"/>
                </a:solidFill>
                <a:latin typeface="Livvic" panose="020B0604020202020204" pitchFamily="2" charset="-18"/>
                <a:cs typeface="Calibri" panose="020F0502020204030204" pitchFamily="34" charset="0"/>
              </a:rPr>
              <a:t>,</a:t>
            </a:r>
          </a:p>
          <a:p>
            <a:pPr marL="0" lvl="0" indent="0" algn="l" rtl="0">
              <a:spcBef>
                <a:spcPts val="0"/>
              </a:spcBef>
              <a:spcAft>
                <a:spcPts val="0"/>
              </a:spcAft>
              <a:buNone/>
            </a:pPr>
            <a:r>
              <a:rPr lang="hu-HU" sz="1600" dirty="0" err="1">
                <a:solidFill>
                  <a:schemeClr val="lt1"/>
                </a:solidFill>
                <a:latin typeface="Livvic" panose="020B0604020202020204" pitchFamily="2" charset="-18"/>
                <a:cs typeface="Calibri" panose="020F0502020204030204" pitchFamily="34" charset="0"/>
              </a:rPr>
              <a:t>on</a:t>
            </a:r>
            <a:r>
              <a:rPr lang="hu-HU" sz="1600" dirty="0">
                <a:solidFill>
                  <a:schemeClr val="lt1"/>
                </a:solidFill>
                <a:latin typeface="Livvic" panose="020B0604020202020204" pitchFamily="2" charset="-18"/>
                <a:cs typeface="Calibri" panose="020F0502020204030204" pitchFamily="34" charset="0"/>
              </a:rPr>
              <a:t> </a:t>
            </a:r>
            <a:r>
              <a:rPr lang="hu-HU" sz="1600" dirty="0" err="1">
                <a:solidFill>
                  <a:schemeClr val="lt1"/>
                </a:solidFill>
                <a:latin typeface="Livvic" panose="020B0604020202020204" pitchFamily="2" charset="-18"/>
                <a:cs typeface="Calibri" panose="020F0502020204030204" pitchFamily="34" charset="0"/>
              </a:rPr>
              <a:t>professional</a:t>
            </a:r>
            <a:r>
              <a:rPr lang="hu-HU" sz="1600" dirty="0">
                <a:solidFill>
                  <a:schemeClr val="lt1"/>
                </a:solidFill>
                <a:latin typeface="Livvic" panose="020B0604020202020204" pitchFamily="2" charset="-18"/>
                <a:cs typeface="Calibri" panose="020F0502020204030204" pitchFamily="34" charset="0"/>
              </a:rPr>
              <a:t> </a:t>
            </a:r>
            <a:r>
              <a:rPr lang="hu-HU" sz="1600" dirty="0" err="1">
                <a:solidFill>
                  <a:schemeClr val="lt1"/>
                </a:solidFill>
                <a:latin typeface="Livvic" panose="020B0604020202020204" pitchFamily="2" charset="-18"/>
                <a:cs typeface="Calibri" panose="020F0502020204030204" pitchFamily="34" charset="0"/>
              </a:rPr>
              <a:t>level</a:t>
            </a:r>
            <a:endParaRPr sz="1600" dirty="0">
              <a:solidFill>
                <a:schemeClr val="lt1"/>
              </a:solidFill>
              <a:latin typeface="Livvic" panose="020B0604020202020204" pitchFamily="2" charset="-18"/>
              <a:cs typeface="Calibri" panose="020F0502020204030204" pitchFamily="34" charset="0"/>
            </a:endParaRPr>
          </a:p>
        </p:txBody>
      </p:sp>
      <p:sp>
        <p:nvSpPr>
          <p:cNvPr id="126" name="Google Shape;126;p24"/>
          <p:cNvSpPr txBox="1">
            <a:spLocks noGrp="1"/>
          </p:cNvSpPr>
          <p:nvPr>
            <p:ph type="ctrTitle"/>
          </p:nvPr>
        </p:nvSpPr>
        <p:spPr>
          <a:xfrm>
            <a:off x="1039575" y="1659975"/>
            <a:ext cx="4592400" cy="91177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err="1">
                <a:solidFill>
                  <a:schemeClr val="lt1"/>
                </a:solidFill>
              </a:rPr>
              <a:t>FootTour</a:t>
            </a:r>
            <a:endParaRPr dirty="0">
              <a:solidFill>
                <a:schemeClr val="lt1"/>
              </a:solidFill>
              <a:latin typeface="Livvic"/>
              <a:ea typeface="Livvic"/>
              <a:cs typeface="Livvic"/>
              <a:sym typeface="Livvic"/>
            </a:endParaRPr>
          </a:p>
        </p:txBody>
      </p:sp>
      <p:sp>
        <p:nvSpPr>
          <p:cNvPr id="2" name="Szövegdoboz 1">
            <a:extLst>
              <a:ext uri="{FF2B5EF4-FFF2-40B4-BE49-F238E27FC236}">
                <a16:creationId xmlns:a16="http://schemas.microsoft.com/office/drawing/2014/main" id="{1B7A0C93-72B3-4982-8F95-C5FEC127AD8E}"/>
              </a:ext>
            </a:extLst>
          </p:cNvPr>
          <p:cNvSpPr txBox="1"/>
          <p:nvPr/>
        </p:nvSpPr>
        <p:spPr>
          <a:xfrm>
            <a:off x="1039575" y="3703736"/>
            <a:ext cx="4279964" cy="307777"/>
          </a:xfrm>
          <a:prstGeom prst="rect">
            <a:avLst/>
          </a:prstGeom>
          <a:noFill/>
        </p:spPr>
        <p:txBody>
          <a:bodyPr wrap="square" rtlCol="0">
            <a:spAutoFit/>
          </a:bodyPr>
          <a:lstStyle/>
          <a:p>
            <a:r>
              <a:rPr lang="hu-HU" dirty="0" err="1">
                <a:solidFill>
                  <a:schemeClr val="bg1"/>
                </a:solidFill>
                <a:latin typeface="Livvic" panose="020B0604020202020204" pitchFamily="2" charset="-18"/>
              </a:rPr>
              <a:t>Made</a:t>
            </a:r>
            <a:r>
              <a:rPr lang="hu-HU" dirty="0">
                <a:solidFill>
                  <a:schemeClr val="bg1"/>
                </a:solidFill>
                <a:latin typeface="Livvic" panose="020B0604020202020204" pitchFamily="2" charset="-18"/>
              </a:rPr>
              <a:t> </a:t>
            </a:r>
            <a:r>
              <a:rPr lang="hu-HU" dirty="0" err="1">
                <a:solidFill>
                  <a:schemeClr val="bg1"/>
                </a:solidFill>
                <a:latin typeface="Livvic" panose="020B0604020202020204" pitchFamily="2" charset="-18"/>
              </a:rPr>
              <a:t>by</a:t>
            </a:r>
            <a:r>
              <a:rPr lang="hu-HU" dirty="0">
                <a:solidFill>
                  <a:schemeClr val="bg1"/>
                </a:solidFill>
                <a:latin typeface="Livvic" panose="020B0604020202020204" pitchFamily="2" charset="-18"/>
              </a:rPr>
              <a:t>: </a:t>
            </a:r>
            <a:r>
              <a:rPr lang="hu-HU" dirty="0" err="1">
                <a:solidFill>
                  <a:schemeClr val="bg1"/>
                </a:solidFill>
                <a:latin typeface="Livvic" panose="020B0604020202020204" pitchFamily="2" charset="-18"/>
              </a:rPr>
              <a:t>Tankovits</a:t>
            </a:r>
            <a:r>
              <a:rPr lang="hu-HU" dirty="0">
                <a:solidFill>
                  <a:schemeClr val="bg1"/>
                </a:solidFill>
                <a:latin typeface="Livvic" panose="020B0604020202020204" pitchFamily="2" charset="-18"/>
              </a:rPr>
              <a:t> Bence, Szebik Levente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pic>
        <p:nvPicPr>
          <p:cNvPr id="162" name="Google Shape;162;p27"/>
          <p:cNvPicPr preferRelativeResize="0"/>
          <p:nvPr/>
        </p:nvPicPr>
        <p:blipFill rotWithShape="1">
          <a:blip r:embed="rId3">
            <a:alphaModFix/>
          </a:blip>
          <a:srcRect l="25616" r="25616"/>
          <a:stretch/>
        </p:blipFill>
        <p:spPr>
          <a:xfrm>
            <a:off x="5381625" y="0"/>
            <a:ext cx="3762373" cy="5143500"/>
          </a:xfrm>
          <a:prstGeom prst="rect">
            <a:avLst/>
          </a:prstGeom>
          <a:noFill/>
          <a:ln>
            <a:noFill/>
          </a:ln>
        </p:spPr>
      </p:pic>
      <p:sp>
        <p:nvSpPr>
          <p:cNvPr id="163" name="Google Shape;163;p27"/>
          <p:cNvSpPr/>
          <p:nvPr/>
        </p:nvSpPr>
        <p:spPr>
          <a:xfrm>
            <a:off x="4819650" y="1577400"/>
            <a:ext cx="29910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7"/>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a:p>
            <a:pPr marL="0" lvl="0" indent="0" algn="r" rtl="0">
              <a:spcBef>
                <a:spcPts val="0"/>
              </a:spcBef>
              <a:spcAft>
                <a:spcPts val="0"/>
              </a:spcAft>
              <a:buNone/>
            </a:pPr>
            <a:endParaRPr/>
          </a:p>
        </p:txBody>
      </p:sp>
      <p:sp>
        <p:nvSpPr>
          <p:cNvPr id="165" name="Google Shape;165;p27"/>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OUR COMPANY</a:t>
            </a:r>
            <a:endParaRPr/>
          </a:p>
        </p:txBody>
      </p:sp>
      <p:pic>
        <p:nvPicPr>
          <p:cNvPr id="166" name="Google Shape;166;p27"/>
          <p:cNvPicPr preferRelativeResize="0"/>
          <p:nvPr/>
        </p:nvPicPr>
        <p:blipFill rotWithShape="1">
          <a:blip r:embed="rId4">
            <a:alphaModFix/>
          </a:blip>
          <a:srcRect/>
          <a:stretch/>
        </p:blipFill>
        <p:spPr>
          <a:xfrm>
            <a:off x="6065899" y="1861100"/>
            <a:ext cx="1231550" cy="1421299"/>
          </a:xfrm>
          <a:prstGeom prst="rect">
            <a:avLst/>
          </a:prstGeom>
          <a:noFill/>
          <a:ln>
            <a:noFill/>
          </a:ln>
        </p:spPr>
      </p:pic>
      <p:sp>
        <p:nvSpPr>
          <p:cNvPr id="167" name="Google Shape;167;p27"/>
          <p:cNvSpPr/>
          <p:nvPr/>
        </p:nvSpPr>
        <p:spPr>
          <a:xfrm>
            <a:off x="0" y="1577400"/>
            <a:ext cx="362100" cy="19887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02"/>
        <p:cNvGrpSpPr/>
        <p:nvPr/>
      </p:nvGrpSpPr>
      <p:grpSpPr>
        <a:xfrm>
          <a:off x="0" y="0"/>
          <a:ext cx="0" cy="0"/>
          <a:chOff x="0" y="0"/>
          <a:chExt cx="0" cy="0"/>
        </a:xfrm>
      </p:grpSpPr>
      <p:sp>
        <p:nvSpPr>
          <p:cNvPr id="203" name="Google Shape;203;p30"/>
          <p:cNvSpPr/>
          <p:nvPr/>
        </p:nvSpPr>
        <p:spPr>
          <a:xfrm rot="-5400000">
            <a:off x="6349650" y="643825"/>
            <a:ext cx="1057500" cy="310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4" name="Google Shape;204;p30"/>
          <p:cNvPicPr preferRelativeResize="0"/>
          <p:nvPr/>
        </p:nvPicPr>
        <p:blipFill rotWithShape="1">
          <a:blip r:embed="rId3">
            <a:alphaModFix/>
          </a:blip>
          <a:srcRect r="37500"/>
          <a:stretch/>
        </p:blipFill>
        <p:spPr>
          <a:xfrm>
            <a:off x="331425" y="271375"/>
            <a:ext cx="4224899" cy="4506149"/>
          </a:xfrm>
          <a:prstGeom prst="rect">
            <a:avLst/>
          </a:prstGeom>
          <a:noFill/>
          <a:ln>
            <a:noFill/>
          </a:ln>
        </p:spPr>
      </p:pic>
      <p:sp>
        <p:nvSpPr>
          <p:cNvPr id="205" name="Google Shape;205;p30"/>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lt1"/>
                </a:solidFill>
              </a:rPr>
              <a:t>ABOUT THE PROJECT</a:t>
            </a:r>
            <a:endParaRPr sz="2800">
              <a:solidFill>
                <a:schemeClr val="lt1"/>
              </a:solidFill>
            </a:endParaRPr>
          </a:p>
        </p:txBody>
      </p:sp>
      <p:sp>
        <p:nvSpPr>
          <p:cNvPr id="206" name="Google Shape;206;p30"/>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207" name="Google Shape;207;p30"/>
          <p:cNvSpPr/>
          <p:nvPr/>
        </p:nvSpPr>
        <p:spPr>
          <a:xfrm rot="-5400000">
            <a:off x="6600" y="1660525"/>
            <a:ext cx="1057500" cy="10707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
        <p:cNvGrpSpPr/>
        <p:nvPr/>
      </p:nvGrpSpPr>
      <p:grpSpPr>
        <a:xfrm>
          <a:off x="0" y="0"/>
          <a:ext cx="0" cy="0"/>
          <a:chOff x="0" y="0"/>
          <a:chExt cx="0" cy="0"/>
        </a:xfrm>
      </p:grpSpPr>
      <p:sp>
        <p:nvSpPr>
          <p:cNvPr id="212" name="Google Shape;212;p31"/>
          <p:cNvSpPr/>
          <p:nvPr/>
        </p:nvSpPr>
        <p:spPr>
          <a:xfrm rot="-5400000">
            <a:off x="3797246" y="-82750"/>
            <a:ext cx="1553100" cy="79851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txBox="1">
            <a:spLocks noGrp="1"/>
          </p:cNvSpPr>
          <p:nvPr>
            <p:ph type="subTitle" idx="1"/>
          </p:nvPr>
        </p:nvSpPr>
        <p:spPr>
          <a:xfrm>
            <a:off x="915175" y="3380775"/>
            <a:ext cx="3960600" cy="6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lt1"/>
                </a:solidFill>
              </a:rPr>
              <a:t>“Here comes the quote. Words full of wisdom that someone important said and can make the reader get inspired.”</a:t>
            </a:r>
            <a:endParaRPr>
              <a:solidFill>
                <a:schemeClr val="lt1"/>
              </a:solidFill>
            </a:endParaRPr>
          </a:p>
          <a:p>
            <a:pPr marL="0" lvl="0" indent="0" algn="l" rtl="0">
              <a:spcBef>
                <a:spcPts val="1600"/>
              </a:spcBef>
              <a:spcAft>
                <a:spcPts val="1600"/>
              </a:spcAft>
              <a:buNone/>
            </a:pPr>
            <a:endParaRPr>
              <a:solidFill>
                <a:schemeClr val="lt1"/>
              </a:solidFill>
            </a:endParaRPr>
          </a:p>
        </p:txBody>
      </p:sp>
      <p:sp>
        <p:nvSpPr>
          <p:cNvPr id="214" name="Google Shape;214;p31"/>
          <p:cNvSpPr txBox="1">
            <a:spLocks noGrp="1"/>
          </p:cNvSpPr>
          <p:nvPr>
            <p:ph type="subTitle" idx="2"/>
          </p:nvPr>
        </p:nvSpPr>
        <p:spPr>
          <a:xfrm>
            <a:off x="915175" y="4004575"/>
            <a:ext cx="1821000" cy="213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solidFill>
                  <a:schemeClr val="lt1"/>
                </a:solidFill>
                <a:latin typeface="Fira Sans Extra Condensed"/>
                <a:ea typeface="Fira Sans Extra Condensed"/>
                <a:cs typeface="Fira Sans Extra Condensed"/>
                <a:sym typeface="Fira Sans Extra Condensed"/>
              </a:rPr>
              <a:t>—</a:t>
            </a:r>
            <a:r>
              <a:rPr lang="es">
                <a:solidFill>
                  <a:schemeClr val="lt1"/>
                </a:solidFill>
              </a:rPr>
              <a:t>SOMEONE FAMOUS</a:t>
            </a:r>
            <a:endParaRPr>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2"/>
          <p:cNvSpPr/>
          <p:nvPr/>
        </p:nvSpPr>
        <p:spPr>
          <a:xfrm rot="5400000">
            <a:off x="-752200"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0" name="Google Shape;220;p32"/>
          <p:cNvPicPr preferRelativeResize="0"/>
          <p:nvPr/>
        </p:nvPicPr>
        <p:blipFill rotWithShape="1">
          <a:blip r:embed="rId3">
            <a:alphaModFix/>
          </a:blip>
          <a:srcRect r="754" b="16022"/>
          <a:stretch/>
        </p:blipFill>
        <p:spPr>
          <a:xfrm>
            <a:off x="1948200" y="541750"/>
            <a:ext cx="7195801" cy="4059901"/>
          </a:xfrm>
          <a:prstGeom prst="rect">
            <a:avLst/>
          </a:prstGeom>
          <a:noFill/>
          <a:ln>
            <a:noFill/>
          </a:ln>
        </p:spPr>
      </p:pic>
      <p:sp>
        <p:nvSpPr>
          <p:cNvPr id="221" name="Google Shape;221;p32"/>
          <p:cNvSpPr/>
          <p:nvPr/>
        </p:nvSpPr>
        <p:spPr>
          <a:xfrm rot="-5400000" flipH="1">
            <a:off x="3168750" y="1947125"/>
            <a:ext cx="1440300" cy="38814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2"/>
          <p:cNvSpPr txBox="1">
            <a:spLocks noGrp="1"/>
          </p:cNvSpPr>
          <p:nvPr>
            <p:ph type="ctrTitle"/>
          </p:nvPr>
        </p:nvSpPr>
        <p:spPr>
          <a:xfrm rot="-5400000">
            <a:off x="-343101" y="1759150"/>
            <a:ext cx="2888100" cy="897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lt1"/>
                </a:solidFill>
              </a:rPr>
              <a:t>NOW</a:t>
            </a:r>
            <a:endParaRPr>
              <a:solidFill>
                <a:schemeClr val="lt1"/>
              </a:solidFill>
            </a:endParaRPr>
          </a:p>
        </p:txBody>
      </p:sp>
      <p:sp>
        <p:nvSpPr>
          <p:cNvPr id="223" name="Google Shape;223;p32"/>
          <p:cNvSpPr txBox="1">
            <a:spLocks noGrp="1"/>
          </p:cNvSpPr>
          <p:nvPr>
            <p:ph type="subTitle" idx="1"/>
          </p:nvPr>
        </p:nvSpPr>
        <p:spPr>
          <a:xfrm>
            <a:off x="2117847" y="3380460"/>
            <a:ext cx="29514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solidFill>
                  <a:schemeClr val="lt1"/>
                </a:solidFill>
              </a:rPr>
              <a:t>Mercury is the closest planet to the Sun and the smallest one in our Solar System—it’s only a bit larger than our Moon. The planet’s name has nothing to do with the liquid metal, since it was named after the Roman messenger god</a:t>
            </a:r>
            <a:endParaRPr>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33"/>
          <p:cNvPicPr preferRelativeResize="0"/>
          <p:nvPr/>
        </p:nvPicPr>
        <p:blipFill rotWithShape="1">
          <a:blip r:embed="rId3">
            <a:alphaModFix/>
          </a:blip>
          <a:srcRect t="7684" b="7684"/>
          <a:stretch/>
        </p:blipFill>
        <p:spPr>
          <a:xfrm>
            <a:off x="0" y="541750"/>
            <a:ext cx="7195801" cy="4059901"/>
          </a:xfrm>
          <a:prstGeom prst="rect">
            <a:avLst/>
          </a:prstGeom>
          <a:noFill/>
          <a:ln>
            <a:noFill/>
          </a:ln>
        </p:spPr>
      </p:pic>
      <p:sp>
        <p:nvSpPr>
          <p:cNvPr id="229" name="Google Shape;229;p33"/>
          <p:cNvSpPr/>
          <p:nvPr/>
        </p:nvSpPr>
        <p:spPr>
          <a:xfrm rot="-5400000" flipH="1">
            <a:off x="5836301"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3"/>
          <p:cNvSpPr/>
          <p:nvPr/>
        </p:nvSpPr>
        <p:spPr>
          <a:xfrm rot="5400000">
            <a:off x="4527603" y="1947125"/>
            <a:ext cx="1440300" cy="38814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p:cNvSpPr txBox="1">
            <a:spLocks noGrp="1"/>
          </p:cNvSpPr>
          <p:nvPr>
            <p:ph type="subTitle" idx="1"/>
          </p:nvPr>
        </p:nvSpPr>
        <p:spPr>
          <a:xfrm flipH="1">
            <a:off x="4189625" y="3380460"/>
            <a:ext cx="2951400" cy="29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solidFill>
                  <a:schemeClr val="lt1"/>
                </a:solidFill>
              </a:rPr>
              <a:t>Venus has a beautiful name and is the second planet from the Sun. It’s terribly hot—even hotter than Mercury—and its atmosphere is extremely poisonous. It’s the second-brightest natural object in the night sky after the Moon</a:t>
            </a:r>
            <a:endParaRPr>
              <a:solidFill>
                <a:schemeClr val="lt1"/>
              </a:solidFill>
            </a:endParaRPr>
          </a:p>
        </p:txBody>
      </p:sp>
      <p:sp>
        <p:nvSpPr>
          <p:cNvPr id="232" name="Google Shape;232;p33"/>
          <p:cNvSpPr txBox="1">
            <a:spLocks noGrp="1"/>
          </p:cNvSpPr>
          <p:nvPr>
            <p:ph type="ctrTitle"/>
          </p:nvPr>
        </p:nvSpPr>
        <p:spPr>
          <a:xfrm rot="5400000">
            <a:off x="6612409" y="1752564"/>
            <a:ext cx="2888100" cy="89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FUTURE</a:t>
            </a:r>
            <a:endParaRPr>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6"/>
        <p:cNvGrpSpPr/>
        <p:nvPr/>
      </p:nvGrpSpPr>
      <p:grpSpPr>
        <a:xfrm>
          <a:off x="0" y="0"/>
          <a:ext cx="0" cy="0"/>
          <a:chOff x="0" y="0"/>
          <a:chExt cx="0" cy="0"/>
        </a:xfrm>
      </p:grpSpPr>
      <p:sp>
        <p:nvSpPr>
          <p:cNvPr id="237" name="Google Shape;237;p34"/>
          <p:cNvSpPr/>
          <p:nvPr/>
        </p:nvSpPr>
        <p:spPr>
          <a:xfrm rot="-5400000" flipH="1">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4"/>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AWESOME WORDS</a:t>
            </a:r>
            <a:endParaRPr>
              <a:solidFill>
                <a:schemeClr val="lt1"/>
              </a:solidFill>
            </a:endParaRPr>
          </a:p>
        </p:txBody>
      </p:sp>
      <p:sp>
        <p:nvSpPr>
          <p:cNvPr id="239" name="Google Shape;239;p34"/>
          <p:cNvSpPr/>
          <p:nvPr/>
        </p:nvSpPr>
        <p:spPr>
          <a:xfrm rot="-5400000" flipH="1">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4"/>
          <p:cNvSpPr/>
          <p:nvPr/>
        </p:nvSpPr>
        <p:spPr>
          <a:xfrm rot="-5400000" flipH="1">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4"/>
        <p:cNvGrpSpPr/>
        <p:nvPr/>
      </p:nvGrpSpPr>
      <p:grpSpPr>
        <a:xfrm>
          <a:off x="0" y="0"/>
          <a:ext cx="0" cy="0"/>
          <a:chOff x="0" y="0"/>
          <a:chExt cx="0" cy="0"/>
        </a:xfrm>
      </p:grpSpPr>
      <p:sp>
        <p:nvSpPr>
          <p:cNvPr id="245" name="Google Shape;245;p35"/>
          <p:cNvSpPr/>
          <p:nvPr/>
        </p:nvSpPr>
        <p:spPr>
          <a:xfrm>
            <a:off x="7396225" y="25"/>
            <a:ext cx="17385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5"/>
          <p:cNvSpPr/>
          <p:nvPr/>
        </p:nvSpPr>
        <p:spPr>
          <a:xfrm>
            <a:off x="720000" y="540000"/>
            <a:ext cx="3310200" cy="1568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5"/>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MAJOR REQUIREMENTS</a:t>
            </a:r>
            <a:endParaRPr>
              <a:solidFill>
                <a:schemeClr val="lt1"/>
              </a:solidFill>
            </a:endParaRPr>
          </a:p>
        </p:txBody>
      </p:sp>
      <p:sp>
        <p:nvSpPr>
          <p:cNvPr id="248" name="Google Shape;248;p35"/>
          <p:cNvSpPr txBox="1">
            <a:spLocks noGrp="1"/>
          </p:cNvSpPr>
          <p:nvPr>
            <p:ph type="title" idx="2"/>
          </p:nvPr>
        </p:nvSpPr>
        <p:spPr>
          <a:xfrm rot="5400000">
            <a:off x="7142178" y="3570226"/>
            <a:ext cx="1738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chemeClr val="lt1"/>
                </a:solidFill>
              </a:rPr>
              <a:t>01</a:t>
            </a:r>
            <a:endParaRPr>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6"/>
          <p:cNvSpPr txBox="1">
            <a:spLocks noGrp="1"/>
          </p:cNvSpPr>
          <p:nvPr>
            <p:ph type="ctrTitle" idx="6"/>
          </p:nvPr>
        </p:nvSpPr>
        <p:spPr>
          <a:xfrm rot="5400000">
            <a:off x="6865575" y="1466125"/>
            <a:ext cx="25530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MAJOR REQUIREMENTS</a:t>
            </a:r>
            <a:endParaRPr/>
          </a:p>
        </p:txBody>
      </p:sp>
      <p:sp>
        <p:nvSpPr>
          <p:cNvPr id="254" name="Google Shape;254;p36"/>
          <p:cNvSpPr txBox="1">
            <a:spLocks noGrp="1"/>
          </p:cNvSpPr>
          <p:nvPr>
            <p:ph type="subTitle" idx="1"/>
          </p:nvPr>
        </p:nvSpPr>
        <p:spPr>
          <a:xfrm>
            <a:off x="656425" y="1886725"/>
            <a:ext cx="15639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Despite being red, Mars is a cold place, not hot. It’s full of iron oxide dust</a:t>
            </a:r>
            <a:endParaRPr/>
          </a:p>
        </p:txBody>
      </p:sp>
      <p:sp>
        <p:nvSpPr>
          <p:cNvPr id="255" name="Google Shape;255;p36"/>
          <p:cNvSpPr txBox="1">
            <a:spLocks noGrp="1"/>
          </p:cNvSpPr>
          <p:nvPr>
            <p:ph type="subTitle" idx="3"/>
          </p:nvPr>
        </p:nvSpPr>
        <p:spPr>
          <a:xfrm>
            <a:off x="2610700" y="1886725"/>
            <a:ext cx="19614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It’s a gas giant, the biggest planet in our Solar System and the fourth-brightest object in the sky</a:t>
            </a:r>
            <a:endParaRPr/>
          </a:p>
        </p:txBody>
      </p:sp>
      <p:sp>
        <p:nvSpPr>
          <p:cNvPr id="256" name="Google Shape;256;p36"/>
          <p:cNvSpPr txBox="1">
            <a:spLocks noGrp="1"/>
          </p:cNvSpPr>
          <p:nvPr>
            <p:ph type="subTitle" idx="5"/>
          </p:nvPr>
        </p:nvSpPr>
        <p:spPr>
          <a:xfrm>
            <a:off x="4878076" y="1886725"/>
            <a:ext cx="16482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Yes, this is the ringed one. It’s a gas giant, composed of hydrogen and helium</a:t>
            </a:r>
            <a:endParaRPr/>
          </a:p>
        </p:txBody>
      </p:sp>
      <p:sp>
        <p:nvSpPr>
          <p:cNvPr id="257" name="Google Shape;257;p36"/>
          <p:cNvSpPr txBox="1">
            <a:spLocks noGrp="1"/>
          </p:cNvSpPr>
          <p:nvPr>
            <p:ph type="ctrTitle" idx="2"/>
          </p:nvPr>
        </p:nvSpPr>
        <p:spPr>
          <a:xfrm>
            <a:off x="2650710" y="139441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JUPITER</a:t>
            </a:r>
            <a:endParaRPr/>
          </a:p>
        </p:txBody>
      </p:sp>
      <p:sp>
        <p:nvSpPr>
          <p:cNvPr id="258" name="Google Shape;258;p36"/>
          <p:cNvSpPr txBox="1">
            <a:spLocks noGrp="1"/>
          </p:cNvSpPr>
          <p:nvPr>
            <p:ph type="ctrTitle" idx="4"/>
          </p:nvPr>
        </p:nvSpPr>
        <p:spPr>
          <a:xfrm>
            <a:off x="4638106" y="1394416"/>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SATURN</a:t>
            </a:r>
            <a:endParaRPr/>
          </a:p>
        </p:txBody>
      </p:sp>
      <p:sp>
        <p:nvSpPr>
          <p:cNvPr id="259" name="Google Shape;259;p36"/>
          <p:cNvSpPr txBox="1">
            <a:spLocks noGrp="1"/>
          </p:cNvSpPr>
          <p:nvPr>
            <p:ph type="ctrTitle"/>
          </p:nvPr>
        </p:nvSpPr>
        <p:spPr>
          <a:xfrm>
            <a:off x="656422" y="1394416"/>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MARS</a:t>
            </a:r>
            <a:endParaRPr/>
          </a:p>
        </p:txBody>
      </p:sp>
      <p:sp>
        <p:nvSpPr>
          <p:cNvPr id="260" name="Google Shape;260;p36"/>
          <p:cNvSpPr/>
          <p:nvPr/>
        </p:nvSpPr>
        <p:spPr>
          <a:xfrm>
            <a:off x="758600" y="921000"/>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6"/>
          <p:cNvSpPr/>
          <p:nvPr/>
        </p:nvSpPr>
        <p:spPr>
          <a:xfrm>
            <a:off x="3356166" y="921000"/>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6"/>
          <p:cNvSpPr/>
          <p:nvPr/>
        </p:nvSpPr>
        <p:spPr>
          <a:xfrm>
            <a:off x="5972088" y="921000"/>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6"/>
          <p:cNvSpPr/>
          <p:nvPr/>
        </p:nvSpPr>
        <p:spPr>
          <a:xfrm>
            <a:off x="758600" y="2900975"/>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6"/>
          <p:cNvSpPr/>
          <p:nvPr/>
        </p:nvSpPr>
        <p:spPr>
          <a:xfrm>
            <a:off x="3356166" y="2900975"/>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6"/>
          <p:cNvSpPr/>
          <p:nvPr/>
        </p:nvSpPr>
        <p:spPr>
          <a:xfrm>
            <a:off x="5972088" y="2900975"/>
            <a:ext cx="459000" cy="45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 name="Google Shape;266;p36"/>
          <p:cNvGrpSpPr/>
          <p:nvPr/>
        </p:nvGrpSpPr>
        <p:grpSpPr>
          <a:xfrm>
            <a:off x="796850" y="975157"/>
            <a:ext cx="382519" cy="350682"/>
            <a:chOff x="2903337" y="4279032"/>
            <a:chExt cx="382519" cy="350682"/>
          </a:xfrm>
        </p:grpSpPr>
        <p:sp>
          <p:nvSpPr>
            <p:cNvPr id="267" name="Google Shape;267;p36"/>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6"/>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6"/>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6"/>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6"/>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6"/>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6"/>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6"/>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6"/>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6"/>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6"/>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6"/>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6"/>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6"/>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6"/>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 name="Google Shape;282;p36"/>
          <p:cNvSpPr/>
          <p:nvPr/>
        </p:nvSpPr>
        <p:spPr>
          <a:xfrm>
            <a:off x="3406159" y="971282"/>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36"/>
          <p:cNvGrpSpPr/>
          <p:nvPr/>
        </p:nvGrpSpPr>
        <p:grpSpPr>
          <a:xfrm>
            <a:off x="6010317" y="1012267"/>
            <a:ext cx="383632" cy="276449"/>
            <a:chOff x="3933342" y="4315767"/>
            <a:chExt cx="383632" cy="276449"/>
          </a:xfrm>
        </p:grpSpPr>
        <p:sp>
          <p:nvSpPr>
            <p:cNvPr id="284" name="Google Shape;284;p36"/>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6"/>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6"/>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6"/>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6"/>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6"/>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36"/>
          <p:cNvGrpSpPr/>
          <p:nvPr/>
        </p:nvGrpSpPr>
        <p:grpSpPr>
          <a:xfrm>
            <a:off x="819565" y="2979180"/>
            <a:ext cx="337069" cy="302593"/>
            <a:chOff x="3441065" y="4302505"/>
            <a:chExt cx="337069" cy="302593"/>
          </a:xfrm>
        </p:grpSpPr>
        <p:sp>
          <p:nvSpPr>
            <p:cNvPr id="291" name="Google Shape;291;p3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 name="Google Shape;304;p36"/>
          <p:cNvSpPr/>
          <p:nvPr/>
        </p:nvSpPr>
        <p:spPr>
          <a:xfrm>
            <a:off x="3403885" y="29746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 name="Google Shape;305;p36"/>
          <p:cNvGrpSpPr/>
          <p:nvPr/>
        </p:nvGrpSpPr>
        <p:grpSpPr>
          <a:xfrm>
            <a:off x="6057877" y="2961961"/>
            <a:ext cx="337070" cy="337040"/>
            <a:chOff x="1305327" y="2894211"/>
            <a:chExt cx="357520" cy="357488"/>
          </a:xfrm>
        </p:grpSpPr>
        <p:sp>
          <p:nvSpPr>
            <p:cNvPr id="306" name="Google Shape;306;p36"/>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6"/>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6"/>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6"/>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6"/>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36"/>
          <p:cNvSpPr txBox="1">
            <a:spLocks noGrp="1"/>
          </p:cNvSpPr>
          <p:nvPr>
            <p:ph type="ctrTitle" idx="7"/>
          </p:nvPr>
        </p:nvSpPr>
        <p:spPr>
          <a:xfrm>
            <a:off x="656422" y="3367816"/>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MERCURY</a:t>
            </a:r>
            <a:endParaRPr/>
          </a:p>
        </p:txBody>
      </p:sp>
      <p:sp>
        <p:nvSpPr>
          <p:cNvPr id="312" name="Google Shape;312;p36"/>
          <p:cNvSpPr txBox="1">
            <a:spLocks noGrp="1"/>
          </p:cNvSpPr>
          <p:nvPr>
            <p:ph type="subTitle" idx="8"/>
          </p:nvPr>
        </p:nvSpPr>
        <p:spPr>
          <a:xfrm>
            <a:off x="656425" y="3860125"/>
            <a:ext cx="15639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Mercury is actually the smallest planet in our Solar System</a:t>
            </a:r>
            <a:endParaRPr/>
          </a:p>
        </p:txBody>
      </p:sp>
      <p:sp>
        <p:nvSpPr>
          <p:cNvPr id="313" name="Google Shape;313;p36"/>
          <p:cNvSpPr txBox="1">
            <a:spLocks noGrp="1"/>
          </p:cNvSpPr>
          <p:nvPr>
            <p:ph type="ctrTitle" idx="9"/>
          </p:nvPr>
        </p:nvSpPr>
        <p:spPr>
          <a:xfrm>
            <a:off x="2650710" y="336781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NEPTUNE</a:t>
            </a:r>
            <a:endParaRPr/>
          </a:p>
        </p:txBody>
      </p:sp>
      <p:sp>
        <p:nvSpPr>
          <p:cNvPr id="314" name="Google Shape;314;p36"/>
          <p:cNvSpPr txBox="1">
            <a:spLocks noGrp="1"/>
          </p:cNvSpPr>
          <p:nvPr>
            <p:ph type="subTitle" idx="13"/>
          </p:nvPr>
        </p:nvSpPr>
        <p:spPr>
          <a:xfrm>
            <a:off x="2610700" y="3860125"/>
            <a:ext cx="19614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Neptune is the fourth-largest planet in our Solar System and the farthest from the Sun</a:t>
            </a:r>
            <a:endParaRPr/>
          </a:p>
        </p:txBody>
      </p:sp>
      <p:sp>
        <p:nvSpPr>
          <p:cNvPr id="315" name="Google Shape;315;p36"/>
          <p:cNvSpPr txBox="1">
            <a:spLocks noGrp="1"/>
          </p:cNvSpPr>
          <p:nvPr>
            <p:ph type="ctrTitle" idx="14"/>
          </p:nvPr>
        </p:nvSpPr>
        <p:spPr>
          <a:xfrm>
            <a:off x="4638106" y="3367816"/>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VENUS</a:t>
            </a:r>
            <a:endParaRPr/>
          </a:p>
        </p:txBody>
      </p:sp>
      <p:sp>
        <p:nvSpPr>
          <p:cNvPr id="316" name="Google Shape;316;p36"/>
          <p:cNvSpPr txBox="1">
            <a:spLocks noGrp="1"/>
          </p:cNvSpPr>
          <p:nvPr>
            <p:ph type="subTitle" idx="15"/>
          </p:nvPr>
        </p:nvSpPr>
        <p:spPr>
          <a:xfrm>
            <a:off x="4878076" y="3860125"/>
            <a:ext cx="16482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Venus has a beautiful name and is the second planet from the Sun. It’s terribly hot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7"/>
          <p:cNvSpPr txBox="1">
            <a:spLocks noGrp="1"/>
          </p:cNvSpPr>
          <p:nvPr>
            <p:ph type="subTitle" idx="4294967295"/>
          </p:nvPr>
        </p:nvSpPr>
        <p:spPr>
          <a:xfrm>
            <a:off x="695700" y="4216600"/>
            <a:ext cx="3419100" cy="36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If you want to modify this graph, click on it, follow the link, change the data and replace it </a:t>
            </a:r>
            <a:endParaRPr sz="1000"/>
          </a:p>
        </p:txBody>
      </p:sp>
      <p:sp>
        <p:nvSpPr>
          <p:cNvPr id="322" name="Google Shape;322;p37"/>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BUDGET</a:t>
            </a:r>
            <a:endParaRPr/>
          </a:p>
        </p:txBody>
      </p:sp>
      <p:pic>
        <p:nvPicPr>
          <p:cNvPr id="323" name="Google Shape;323;p37" title="Gráfico">
            <a:hlinkClick r:id="rId3"/>
          </p:cNvPr>
          <p:cNvPicPr preferRelativeResize="0"/>
          <p:nvPr/>
        </p:nvPicPr>
        <p:blipFill rotWithShape="1">
          <a:blip r:embed="rId4">
            <a:alphaModFix/>
          </a:blip>
          <a:srcRect t="8408"/>
          <a:stretch/>
        </p:blipFill>
        <p:spPr>
          <a:xfrm>
            <a:off x="491250" y="540000"/>
            <a:ext cx="3828000" cy="3637799"/>
          </a:xfrm>
          <a:prstGeom prst="rect">
            <a:avLst/>
          </a:prstGeom>
          <a:noFill/>
          <a:ln>
            <a:noFill/>
          </a:ln>
        </p:spPr>
      </p:pic>
      <p:sp>
        <p:nvSpPr>
          <p:cNvPr id="324" name="Google Shape;324;p37"/>
          <p:cNvSpPr/>
          <p:nvPr/>
        </p:nvSpPr>
        <p:spPr>
          <a:xfrm>
            <a:off x="4495800" y="1169475"/>
            <a:ext cx="2719200" cy="694200"/>
          </a:xfrm>
          <a:prstGeom prst="rect">
            <a:avLst/>
          </a:prstGeom>
          <a:solidFill>
            <a:srgbClr val="CFC3AC">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7"/>
          <p:cNvSpPr/>
          <p:nvPr/>
        </p:nvSpPr>
        <p:spPr>
          <a:xfrm>
            <a:off x="4495800" y="2011800"/>
            <a:ext cx="2719200" cy="694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7"/>
          <p:cNvSpPr/>
          <p:nvPr/>
        </p:nvSpPr>
        <p:spPr>
          <a:xfrm>
            <a:off x="4495800" y="2854125"/>
            <a:ext cx="2719200" cy="69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7"/>
          <p:cNvSpPr txBox="1">
            <a:spLocks noGrp="1"/>
          </p:cNvSpPr>
          <p:nvPr>
            <p:ph type="ctrTitle"/>
          </p:nvPr>
        </p:nvSpPr>
        <p:spPr>
          <a:xfrm>
            <a:off x="4781548" y="1272825"/>
            <a:ext cx="1357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1400" b="0">
                <a:solidFill>
                  <a:schemeClr val="lt1"/>
                </a:solidFill>
                <a:latin typeface="Catamaran Light"/>
                <a:ea typeface="Catamaran Light"/>
                <a:cs typeface="Catamaran Light"/>
                <a:sym typeface="Catamaran Light"/>
              </a:rPr>
              <a:t>VENUS</a:t>
            </a:r>
            <a:endParaRPr sz="1400" b="0">
              <a:solidFill>
                <a:schemeClr val="lt1"/>
              </a:solidFill>
              <a:latin typeface="Catamaran Light"/>
              <a:ea typeface="Catamaran Light"/>
              <a:cs typeface="Catamaran Light"/>
              <a:sym typeface="Catamaran Light"/>
            </a:endParaRPr>
          </a:p>
        </p:txBody>
      </p:sp>
      <p:sp>
        <p:nvSpPr>
          <p:cNvPr id="328" name="Google Shape;328;p37"/>
          <p:cNvSpPr txBox="1">
            <a:spLocks noGrp="1"/>
          </p:cNvSpPr>
          <p:nvPr>
            <p:ph type="ctrTitle"/>
          </p:nvPr>
        </p:nvSpPr>
        <p:spPr>
          <a:xfrm>
            <a:off x="4781548" y="2115150"/>
            <a:ext cx="1357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1400" b="0">
                <a:solidFill>
                  <a:schemeClr val="lt1"/>
                </a:solidFill>
                <a:latin typeface="Catamaran Light"/>
                <a:ea typeface="Catamaran Light"/>
                <a:cs typeface="Catamaran Light"/>
                <a:sym typeface="Catamaran Light"/>
              </a:rPr>
              <a:t>MARS</a:t>
            </a:r>
            <a:endParaRPr sz="1400" b="0">
              <a:solidFill>
                <a:schemeClr val="lt1"/>
              </a:solidFill>
              <a:latin typeface="Catamaran Light"/>
              <a:ea typeface="Catamaran Light"/>
              <a:cs typeface="Catamaran Light"/>
              <a:sym typeface="Catamaran Light"/>
            </a:endParaRPr>
          </a:p>
        </p:txBody>
      </p:sp>
      <p:sp>
        <p:nvSpPr>
          <p:cNvPr id="329" name="Google Shape;329;p37"/>
          <p:cNvSpPr txBox="1">
            <a:spLocks noGrp="1"/>
          </p:cNvSpPr>
          <p:nvPr>
            <p:ph type="ctrTitle"/>
          </p:nvPr>
        </p:nvSpPr>
        <p:spPr>
          <a:xfrm>
            <a:off x="4781559" y="2946675"/>
            <a:ext cx="16479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1400" b="0">
                <a:solidFill>
                  <a:schemeClr val="lt1"/>
                </a:solidFill>
                <a:latin typeface="Catamaran Light"/>
                <a:ea typeface="Catamaran Light"/>
                <a:cs typeface="Catamaran Light"/>
                <a:sym typeface="Catamaran Light"/>
              </a:rPr>
              <a:t>MERCURY</a:t>
            </a:r>
            <a:endParaRPr sz="1400" b="0">
              <a:solidFill>
                <a:schemeClr val="lt1"/>
              </a:solidFill>
              <a:latin typeface="Catamaran Light"/>
              <a:ea typeface="Catamaran Light"/>
              <a:cs typeface="Catamaran Light"/>
              <a:sym typeface="Catamaran Light"/>
            </a:endParaRPr>
          </a:p>
        </p:txBody>
      </p:sp>
      <p:sp>
        <p:nvSpPr>
          <p:cNvPr id="330" name="Google Shape;330;p37"/>
          <p:cNvSpPr txBox="1">
            <a:spLocks noGrp="1"/>
          </p:cNvSpPr>
          <p:nvPr>
            <p:ph type="ctrTitle"/>
          </p:nvPr>
        </p:nvSpPr>
        <p:spPr>
          <a:xfrm>
            <a:off x="5753473" y="1272825"/>
            <a:ext cx="1357500" cy="48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30%</a:t>
            </a:r>
            <a:endParaRPr>
              <a:solidFill>
                <a:schemeClr val="lt1"/>
              </a:solidFill>
            </a:endParaRPr>
          </a:p>
        </p:txBody>
      </p:sp>
      <p:sp>
        <p:nvSpPr>
          <p:cNvPr id="331" name="Google Shape;331;p37"/>
          <p:cNvSpPr txBox="1">
            <a:spLocks noGrp="1"/>
          </p:cNvSpPr>
          <p:nvPr>
            <p:ph type="ctrTitle"/>
          </p:nvPr>
        </p:nvSpPr>
        <p:spPr>
          <a:xfrm>
            <a:off x="5753473" y="2115150"/>
            <a:ext cx="1357500" cy="48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60%</a:t>
            </a:r>
            <a:endParaRPr>
              <a:solidFill>
                <a:schemeClr val="lt1"/>
              </a:solidFill>
            </a:endParaRPr>
          </a:p>
        </p:txBody>
      </p:sp>
      <p:sp>
        <p:nvSpPr>
          <p:cNvPr id="332" name="Google Shape;332;p37"/>
          <p:cNvSpPr txBox="1">
            <a:spLocks noGrp="1"/>
          </p:cNvSpPr>
          <p:nvPr>
            <p:ph type="ctrTitle"/>
          </p:nvPr>
        </p:nvSpPr>
        <p:spPr>
          <a:xfrm>
            <a:off x="5753473" y="2946688"/>
            <a:ext cx="1357500" cy="48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10%</a:t>
            </a:r>
            <a:endParaRPr>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8"/>
          <p:cNvSpPr/>
          <p:nvPr/>
        </p:nvSpPr>
        <p:spPr>
          <a:xfrm>
            <a:off x="720000" y="1976981"/>
            <a:ext cx="3135900" cy="116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3511625" y="802226"/>
            <a:ext cx="2887500" cy="77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NUMBERS</a:t>
            </a:r>
            <a:endParaRPr/>
          </a:p>
        </p:txBody>
      </p:sp>
      <p:sp>
        <p:nvSpPr>
          <p:cNvPr id="340" name="Google Shape;340;p38"/>
          <p:cNvSpPr txBox="1">
            <a:spLocks noGrp="1"/>
          </p:cNvSpPr>
          <p:nvPr>
            <p:ph type="ctrTitle"/>
          </p:nvPr>
        </p:nvSpPr>
        <p:spPr>
          <a:xfrm>
            <a:off x="3992423" y="946076"/>
            <a:ext cx="20766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b="0">
                <a:solidFill>
                  <a:schemeClr val="lt1"/>
                </a:solidFill>
                <a:latin typeface="Catamaran Light"/>
                <a:ea typeface="Catamaran Light"/>
                <a:cs typeface="Catamaran Light"/>
                <a:sym typeface="Catamaran Light"/>
              </a:rPr>
              <a:t>REVENUE LAST YEAR</a:t>
            </a:r>
            <a:endParaRPr sz="1400" b="0">
              <a:solidFill>
                <a:schemeClr val="lt1"/>
              </a:solidFill>
              <a:latin typeface="Catamaran Light"/>
              <a:ea typeface="Catamaran Light"/>
              <a:cs typeface="Catamaran Light"/>
              <a:sym typeface="Catamaran Light"/>
            </a:endParaRPr>
          </a:p>
        </p:txBody>
      </p:sp>
      <p:sp>
        <p:nvSpPr>
          <p:cNvPr id="341" name="Google Shape;341;p38"/>
          <p:cNvSpPr txBox="1">
            <a:spLocks noGrp="1"/>
          </p:cNvSpPr>
          <p:nvPr>
            <p:ph type="ctrTitle"/>
          </p:nvPr>
        </p:nvSpPr>
        <p:spPr>
          <a:xfrm>
            <a:off x="847325" y="2328000"/>
            <a:ext cx="28302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2,000 </a:t>
            </a:r>
            <a:endParaRPr>
              <a:solidFill>
                <a:schemeClr val="lt1"/>
              </a:solidFill>
            </a:endParaRPr>
          </a:p>
        </p:txBody>
      </p:sp>
      <p:sp>
        <p:nvSpPr>
          <p:cNvPr id="342" name="Google Shape;342;p38"/>
          <p:cNvSpPr/>
          <p:nvPr/>
        </p:nvSpPr>
        <p:spPr>
          <a:xfrm>
            <a:off x="3511625" y="2184150"/>
            <a:ext cx="2887500" cy="7752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txBox="1">
            <a:spLocks noGrp="1"/>
          </p:cNvSpPr>
          <p:nvPr>
            <p:ph type="ctrTitle"/>
          </p:nvPr>
        </p:nvSpPr>
        <p:spPr>
          <a:xfrm>
            <a:off x="3992423" y="2328000"/>
            <a:ext cx="20766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b="0">
                <a:latin typeface="Catamaran Light"/>
                <a:ea typeface="Catamaran Light"/>
                <a:cs typeface="Catamaran Light"/>
                <a:sym typeface="Catamaran Light"/>
              </a:rPr>
              <a:t>NEW CLIENTS LAST YEAR</a:t>
            </a:r>
            <a:endParaRPr sz="1400" b="0">
              <a:latin typeface="Catamaran Light"/>
              <a:ea typeface="Catamaran Light"/>
              <a:cs typeface="Catamaran Light"/>
              <a:sym typeface="Catamaran Light"/>
            </a:endParaRPr>
          </a:p>
        </p:txBody>
      </p:sp>
      <p:sp>
        <p:nvSpPr>
          <p:cNvPr id="344" name="Google Shape;344;p38"/>
          <p:cNvSpPr/>
          <p:nvPr/>
        </p:nvSpPr>
        <p:spPr>
          <a:xfrm>
            <a:off x="3511625" y="3550150"/>
            <a:ext cx="2887500" cy="77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txBox="1">
            <a:spLocks noGrp="1"/>
          </p:cNvSpPr>
          <p:nvPr>
            <p:ph type="ctrTitle"/>
          </p:nvPr>
        </p:nvSpPr>
        <p:spPr>
          <a:xfrm>
            <a:off x="3992423" y="3694000"/>
            <a:ext cx="20766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b="0">
                <a:solidFill>
                  <a:schemeClr val="lt1"/>
                </a:solidFill>
                <a:latin typeface="Catamaran Light"/>
                <a:ea typeface="Catamaran Light"/>
                <a:cs typeface="Catamaran Light"/>
                <a:sym typeface="Catamaran Light"/>
              </a:rPr>
              <a:t>EMPLOYEES</a:t>
            </a:r>
            <a:endParaRPr sz="1400" b="0">
              <a:solidFill>
                <a:schemeClr val="lt1"/>
              </a:solidFill>
              <a:latin typeface="Catamaran Light"/>
              <a:ea typeface="Catamaran Light"/>
              <a:cs typeface="Catamaran Light"/>
              <a:sym typeface="Catamaran Light"/>
            </a:endParaRPr>
          </a:p>
        </p:txBody>
      </p:sp>
      <p:sp>
        <p:nvSpPr>
          <p:cNvPr id="346" name="Google Shape;346;p38"/>
          <p:cNvSpPr/>
          <p:nvPr/>
        </p:nvSpPr>
        <p:spPr>
          <a:xfrm>
            <a:off x="720000" y="603850"/>
            <a:ext cx="3135900" cy="11679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txBox="1">
            <a:spLocks noGrp="1"/>
          </p:cNvSpPr>
          <p:nvPr>
            <p:ph type="ctrTitle"/>
          </p:nvPr>
        </p:nvSpPr>
        <p:spPr>
          <a:xfrm>
            <a:off x="847325" y="962025"/>
            <a:ext cx="28302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$50,000,000 </a:t>
            </a:r>
            <a:endParaRPr>
              <a:solidFill>
                <a:schemeClr val="lt1"/>
              </a:solidFill>
            </a:endParaRPr>
          </a:p>
        </p:txBody>
      </p:sp>
      <p:sp>
        <p:nvSpPr>
          <p:cNvPr id="348" name="Google Shape;348;p38"/>
          <p:cNvSpPr/>
          <p:nvPr/>
        </p:nvSpPr>
        <p:spPr>
          <a:xfrm>
            <a:off x="720000" y="3350112"/>
            <a:ext cx="3135900" cy="11679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txBox="1">
            <a:spLocks noGrp="1"/>
          </p:cNvSpPr>
          <p:nvPr>
            <p:ph type="ctrTitle"/>
          </p:nvPr>
        </p:nvSpPr>
        <p:spPr>
          <a:xfrm>
            <a:off x="847325" y="3693975"/>
            <a:ext cx="28302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75 </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8"/>
          <p:cNvSpPr txBox="1">
            <a:spLocks noGrp="1"/>
          </p:cNvSpPr>
          <p:nvPr>
            <p:ph type="ctrTitle" idx="6"/>
          </p:nvPr>
        </p:nvSpPr>
        <p:spPr>
          <a:xfrm rot="5400000">
            <a:off x="6747504" y="232800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WHERE THE IDEA CAME FROM?</a:t>
            </a:r>
            <a:endParaRPr dirty="0"/>
          </a:p>
        </p:txBody>
      </p:sp>
      <p:sp>
        <p:nvSpPr>
          <p:cNvPr id="173" name="Google Shape;173;p28"/>
          <p:cNvSpPr/>
          <p:nvPr/>
        </p:nvSpPr>
        <p:spPr>
          <a:xfrm>
            <a:off x="0" y="0"/>
            <a:ext cx="3607500" cy="26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0" y="2632200"/>
            <a:ext cx="6799664" cy="2511300"/>
          </a:xfrm>
          <a:prstGeom prst="rect">
            <a:avLst/>
          </a:prstGeom>
          <a:solidFill>
            <a:srgbClr val="4357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28"/>
          <p:cNvSpPr txBox="1">
            <a:spLocks noGrp="1"/>
          </p:cNvSpPr>
          <p:nvPr>
            <p:ph type="ctrTitle"/>
          </p:nvPr>
        </p:nvSpPr>
        <p:spPr>
          <a:xfrm>
            <a:off x="631884" y="188973"/>
            <a:ext cx="287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t>The </a:t>
            </a:r>
            <a:r>
              <a:rPr lang="hu-HU" dirty="0" err="1"/>
              <a:t>problems</a:t>
            </a:r>
            <a:endParaRPr dirty="0">
              <a:solidFill>
                <a:schemeClr val="dk1"/>
              </a:solidFill>
            </a:endParaRPr>
          </a:p>
        </p:txBody>
      </p:sp>
      <p:sp>
        <p:nvSpPr>
          <p:cNvPr id="5" name="Alcím 4">
            <a:extLst>
              <a:ext uri="{FF2B5EF4-FFF2-40B4-BE49-F238E27FC236}">
                <a16:creationId xmlns:a16="http://schemas.microsoft.com/office/drawing/2014/main" id="{5DAAD856-699D-467E-A2FD-582B28EEF414}"/>
              </a:ext>
            </a:extLst>
          </p:cNvPr>
          <p:cNvSpPr>
            <a:spLocks noGrp="1"/>
          </p:cNvSpPr>
          <p:nvPr>
            <p:ph type="subTitle" idx="1"/>
          </p:nvPr>
        </p:nvSpPr>
        <p:spPr>
          <a:xfrm>
            <a:off x="631884" y="833673"/>
            <a:ext cx="6167780" cy="1408943"/>
          </a:xfrm>
        </p:spPr>
        <p:txBody>
          <a:bodyPr/>
          <a:lstStyle/>
          <a:p>
            <a:pPr>
              <a:lnSpc>
                <a:spcPct val="200000"/>
              </a:lnSpc>
              <a:buSzPct val="150000"/>
              <a:buFont typeface="Arial" panose="020B0604020202020204" pitchFamily="34" charset="0"/>
              <a:buChar char="•"/>
            </a:pPr>
            <a:r>
              <a:rPr lang="hu-HU" sz="1400" dirty="0" err="1">
                <a:latin typeface="Livvic" panose="020B0604020202020204" pitchFamily="2" charset="-18"/>
              </a:rPr>
              <a:t>Lack</a:t>
            </a:r>
            <a:r>
              <a:rPr lang="hu-HU" sz="1400" dirty="0">
                <a:latin typeface="Livvic" panose="020B0604020202020204" pitchFamily="2" charset="-18"/>
              </a:rPr>
              <a:t> of </a:t>
            </a:r>
            <a:r>
              <a:rPr lang="hu-HU" sz="1400" dirty="0" err="1">
                <a:latin typeface="Livvic" panose="020B0604020202020204" pitchFamily="2" charset="-18"/>
              </a:rPr>
              <a:t>standardized</a:t>
            </a:r>
            <a:r>
              <a:rPr lang="hu-HU" sz="1400" dirty="0">
                <a:latin typeface="Livvic" panose="020B0604020202020204" pitchFamily="2" charset="-18"/>
              </a:rPr>
              <a:t> platform</a:t>
            </a:r>
          </a:p>
          <a:p>
            <a:pPr>
              <a:lnSpc>
                <a:spcPct val="200000"/>
              </a:lnSpc>
              <a:buSzPct val="150000"/>
              <a:buFont typeface="Arial" panose="020B0604020202020204" pitchFamily="34" charset="0"/>
              <a:buChar char="•"/>
            </a:pPr>
            <a:r>
              <a:rPr lang="hu-HU" sz="1400" dirty="0" err="1">
                <a:latin typeface="Livvic" panose="020B0604020202020204" pitchFamily="2" charset="-18"/>
              </a:rPr>
              <a:t>Paper</a:t>
            </a:r>
            <a:r>
              <a:rPr lang="hu-HU" sz="1400" dirty="0">
                <a:latin typeface="Livvic" panose="020B0604020202020204" pitchFamily="2" charset="-18"/>
              </a:rPr>
              <a:t> </a:t>
            </a:r>
            <a:r>
              <a:rPr lang="hu-HU" sz="1400" dirty="0" err="1">
                <a:latin typeface="Livvic" panose="020B0604020202020204" pitchFamily="2" charset="-18"/>
              </a:rPr>
              <a:t>based</a:t>
            </a:r>
            <a:r>
              <a:rPr lang="hu-HU" sz="1400" dirty="0">
                <a:latin typeface="Livvic" panose="020B0604020202020204" pitchFamily="2" charset="-18"/>
              </a:rPr>
              <a:t> </a:t>
            </a:r>
            <a:r>
              <a:rPr lang="hu-HU" sz="1400" dirty="0" err="1">
                <a:latin typeface="Livvic" panose="020B0604020202020204" pitchFamily="2" charset="-18"/>
              </a:rPr>
              <a:t>tournaments</a:t>
            </a:r>
            <a:endParaRPr lang="hu-HU" sz="1400" dirty="0">
              <a:latin typeface="Livvic" panose="020B0604020202020204" pitchFamily="2" charset="-18"/>
            </a:endParaRPr>
          </a:p>
          <a:p>
            <a:pPr>
              <a:lnSpc>
                <a:spcPct val="200000"/>
              </a:lnSpc>
              <a:buSzPct val="150000"/>
              <a:buFont typeface="Arial" panose="020B0604020202020204" pitchFamily="34" charset="0"/>
              <a:buChar char="•"/>
            </a:pPr>
            <a:r>
              <a:rPr lang="hu-HU" sz="1400" dirty="0">
                <a:latin typeface="Livvic" panose="020B0604020202020204" pitchFamily="2" charset="-18"/>
              </a:rPr>
              <a:t>The </a:t>
            </a:r>
            <a:r>
              <a:rPr lang="hu-HU" sz="1400" dirty="0" err="1">
                <a:latin typeface="Livvic" panose="020B0604020202020204" pitchFamily="2" charset="-18"/>
              </a:rPr>
              <a:t>results</a:t>
            </a:r>
            <a:r>
              <a:rPr lang="hu-HU" sz="1400" dirty="0">
                <a:latin typeface="Livvic" panose="020B0604020202020204" pitchFamily="2" charset="-18"/>
              </a:rPr>
              <a:t> </a:t>
            </a:r>
            <a:r>
              <a:rPr lang="hu-HU" sz="1400" dirty="0" err="1">
                <a:latin typeface="Livvic" panose="020B0604020202020204" pitchFamily="2" charset="-18"/>
              </a:rPr>
              <a:t>are</a:t>
            </a:r>
            <a:r>
              <a:rPr lang="hu-HU" sz="1400" dirty="0">
                <a:latin typeface="Livvic" panose="020B0604020202020204" pitchFamily="2" charset="-18"/>
              </a:rPr>
              <a:t> </a:t>
            </a:r>
            <a:r>
              <a:rPr lang="hu-HU" sz="1400" dirty="0" err="1">
                <a:latin typeface="Livvic" panose="020B0604020202020204" pitchFamily="2" charset="-18"/>
              </a:rPr>
              <a:t>not</a:t>
            </a:r>
            <a:r>
              <a:rPr lang="hu-HU" sz="1400" dirty="0">
                <a:latin typeface="Livvic" panose="020B0604020202020204" pitchFamily="2" charset="-18"/>
              </a:rPr>
              <a:t> </a:t>
            </a:r>
            <a:r>
              <a:rPr lang="hu-HU" sz="1400" dirty="0" err="1">
                <a:latin typeface="Livvic" panose="020B0604020202020204" pitchFamily="2" charset="-18"/>
              </a:rPr>
              <a:t>available</a:t>
            </a:r>
            <a:r>
              <a:rPr lang="hu-HU" sz="1400" dirty="0">
                <a:latin typeface="Livvic" panose="020B0604020202020204" pitchFamily="2" charset="-18"/>
              </a:rPr>
              <a:t> </a:t>
            </a:r>
            <a:r>
              <a:rPr lang="hu-HU" sz="1400" dirty="0" err="1">
                <a:latin typeface="Livvic" panose="020B0604020202020204" pitchFamily="2" charset="-18"/>
              </a:rPr>
              <a:t>anywhere</a:t>
            </a:r>
            <a:endParaRPr lang="hu-HU" sz="1400" dirty="0">
              <a:latin typeface="Livvic" panose="020B0604020202020204" pitchFamily="2" charset="-18"/>
            </a:endParaRPr>
          </a:p>
          <a:p>
            <a:pPr>
              <a:buFont typeface="Arial" panose="020B0604020202020204" pitchFamily="34" charset="0"/>
              <a:buChar char="•"/>
            </a:pPr>
            <a:endParaRPr lang="hu-HU" sz="1200" dirty="0">
              <a:latin typeface="Livvic" panose="020B0604020202020204" pitchFamily="2" charset="-18"/>
            </a:endParaRPr>
          </a:p>
          <a:p>
            <a:pPr>
              <a:buFont typeface="Arial" panose="020B0604020202020204" pitchFamily="34" charset="0"/>
              <a:buChar char="•"/>
            </a:pPr>
            <a:endParaRPr lang="hu-HU" sz="1200" dirty="0">
              <a:latin typeface="Livvic" panose="020B0604020202020204" pitchFamily="2" charset="-18"/>
            </a:endParaRPr>
          </a:p>
        </p:txBody>
      </p:sp>
      <p:sp>
        <p:nvSpPr>
          <p:cNvPr id="29" name="Google Shape;182;p28">
            <a:extLst>
              <a:ext uri="{FF2B5EF4-FFF2-40B4-BE49-F238E27FC236}">
                <a16:creationId xmlns:a16="http://schemas.microsoft.com/office/drawing/2014/main" id="{452CB7F4-857D-457B-B0C3-BB0E98187E01}"/>
              </a:ext>
            </a:extLst>
          </p:cNvPr>
          <p:cNvSpPr txBox="1">
            <a:spLocks/>
          </p:cNvSpPr>
          <p:nvPr/>
        </p:nvSpPr>
        <p:spPr>
          <a:xfrm>
            <a:off x="631884" y="2821173"/>
            <a:ext cx="2871300" cy="644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2pPr>
            <a:lvl3pPr marR="0" lvl="2" algn="l"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3pPr>
            <a:lvl4pPr marR="0" lvl="3" algn="l"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4pPr>
            <a:lvl5pPr marR="0" lvl="4" algn="l"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5pPr>
            <a:lvl6pPr marR="0" lvl="5" algn="l"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6pPr>
            <a:lvl7pPr marR="0" lvl="6" algn="l"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7pPr>
            <a:lvl8pPr marR="0" lvl="7" algn="l"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8pPr>
            <a:lvl9pPr marR="0" lvl="8" algn="l"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9pPr>
          </a:lstStyle>
          <a:p>
            <a:r>
              <a:rPr lang="hu-HU" dirty="0">
                <a:solidFill>
                  <a:schemeClr val="bg1"/>
                </a:solidFill>
              </a:rPr>
              <a:t>The </a:t>
            </a:r>
            <a:r>
              <a:rPr lang="hu-HU" dirty="0" err="1">
                <a:solidFill>
                  <a:schemeClr val="bg1"/>
                </a:solidFill>
              </a:rPr>
              <a:t>solutions</a:t>
            </a:r>
            <a:endParaRPr lang="hu-HU" dirty="0">
              <a:solidFill>
                <a:schemeClr val="bg1"/>
              </a:solidFill>
            </a:endParaRPr>
          </a:p>
        </p:txBody>
      </p:sp>
      <p:sp>
        <p:nvSpPr>
          <p:cNvPr id="30" name="Alcím 4">
            <a:extLst>
              <a:ext uri="{FF2B5EF4-FFF2-40B4-BE49-F238E27FC236}">
                <a16:creationId xmlns:a16="http://schemas.microsoft.com/office/drawing/2014/main" id="{8D474FBD-5174-4657-9BA8-0F0E3144817F}"/>
              </a:ext>
            </a:extLst>
          </p:cNvPr>
          <p:cNvSpPr txBox="1">
            <a:spLocks/>
          </p:cNvSpPr>
          <p:nvPr/>
        </p:nvSpPr>
        <p:spPr>
          <a:xfrm>
            <a:off x="631884" y="3346670"/>
            <a:ext cx="6167780" cy="14089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1pPr>
            <a:lvl2pPr marL="914400" marR="0" lvl="1"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2pPr>
            <a:lvl3pPr marL="1371600" marR="0" lvl="2"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3pPr>
            <a:lvl4pPr marL="1828800" marR="0" lvl="3"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4pPr>
            <a:lvl5pPr marL="2286000" marR="0" lvl="4"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5pPr>
            <a:lvl6pPr marL="2743200" marR="0" lvl="5"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6pPr>
            <a:lvl7pPr marL="3200400" marR="0" lvl="6"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7pPr>
            <a:lvl8pPr marL="3657600" marR="0" lvl="7"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8pPr>
            <a:lvl9pPr marL="4114800" marR="0" lvl="8"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9pPr>
          </a:lstStyle>
          <a:p>
            <a:pPr>
              <a:lnSpc>
                <a:spcPct val="200000"/>
              </a:lnSpc>
              <a:buClr>
                <a:schemeClr val="bg1"/>
              </a:buClr>
              <a:buSzPct val="150000"/>
              <a:buFont typeface="Arial" panose="020B0604020202020204" pitchFamily="34" charset="0"/>
              <a:buChar char="•"/>
            </a:pPr>
            <a:r>
              <a:rPr lang="hu-HU" sz="1400" dirty="0" err="1">
                <a:solidFill>
                  <a:schemeClr val="bg1"/>
                </a:solidFill>
                <a:latin typeface="Livvic" panose="020B0604020202020204" pitchFamily="2" charset="-18"/>
              </a:rPr>
              <a:t>Standardized</a:t>
            </a:r>
            <a:r>
              <a:rPr lang="hu-HU" sz="1400" dirty="0">
                <a:latin typeface="Livvic" panose="020B0604020202020204" pitchFamily="2" charset="-18"/>
              </a:rPr>
              <a:t> </a:t>
            </a:r>
            <a:r>
              <a:rPr lang="hu-HU" sz="1400" dirty="0">
                <a:solidFill>
                  <a:schemeClr val="bg1"/>
                </a:solidFill>
                <a:latin typeface="Livvic" panose="020B0604020202020204" pitchFamily="2" charset="-18"/>
              </a:rPr>
              <a:t>platform</a:t>
            </a:r>
          </a:p>
          <a:p>
            <a:pPr>
              <a:lnSpc>
                <a:spcPct val="200000"/>
              </a:lnSpc>
              <a:buClr>
                <a:schemeClr val="bg1"/>
              </a:buClr>
              <a:buSzPct val="150000"/>
              <a:buFont typeface="Arial" panose="020B0604020202020204" pitchFamily="34" charset="0"/>
              <a:buChar char="•"/>
            </a:pPr>
            <a:r>
              <a:rPr lang="hu-HU" sz="1400" dirty="0">
                <a:solidFill>
                  <a:schemeClr val="bg1"/>
                </a:solidFill>
                <a:latin typeface="Livvic" panose="020B0604020202020204" pitchFamily="2" charset="-18"/>
              </a:rPr>
              <a:t>Online </a:t>
            </a:r>
            <a:r>
              <a:rPr lang="hu-HU" sz="1400" dirty="0" err="1">
                <a:solidFill>
                  <a:schemeClr val="bg1"/>
                </a:solidFill>
                <a:latin typeface="Livvic" panose="020B0604020202020204" pitchFamily="2" charset="-18"/>
              </a:rPr>
              <a:t>documentation</a:t>
            </a:r>
            <a:r>
              <a:rPr lang="hu-HU" sz="1400" dirty="0">
                <a:solidFill>
                  <a:schemeClr val="bg1"/>
                </a:solidFill>
                <a:latin typeface="Livvic" panose="020B0604020202020204" pitchFamily="2" charset="-18"/>
              </a:rPr>
              <a:t> </a:t>
            </a:r>
            <a:r>
              <a:rPr lang="hu-HU" sz="1400" dirty="0" err="1">
                <a:solidFill>
                  <a:schemeClr val="bg1"/>
                </a:solidFill>
                <a:latin typeface="Livvic" panose="020B0604020202020204" pitchFamily="2" charset="-18"/>
              </a:rPr>
              <a:t>for</a:t>
            </a:r>
            <a:r>
              <a:rPr lang="hu-HU" sz="1400" dirty="0">
                <a:solidFill>
                  <a:schemeClr val="bg1"/>
                </a:solidFill>
                <a:latin typeface="Livvic" panose="020B0604020202020204" pitchFamily="2" charset="-18"/>
              </a:rPr>
              <a:t> </a:t>
            </a:r>
            <a:r>
              <a:rPr lang="hu-HU" sz="1400" dirty="0" err="1">
                <a:solidFill>
                  <a:schemeClr val="bg1"/>
                </a:solidFill>
                <a:latin typeface="Livvic" panose="020B0604020202020204" pitchFamily="2" charset="-18"/>
              </a:rPr>
              <a:t>tournaments</a:t>
            </a:r>
            <a:endParaRPr lang="hu-HU" sz="1400" dirty="0">
              <a:solidFill>
                <a:schemeClr val="bg1"/>
              </a:solidFill>
              <a:latin typeface="Livvic" panose="020B0604020202020204" pitchFamily="2" charset="-18"/>
            </a:endParaRPr>
          </a:p>
          <a:p>
            <a:pPr>
              <a:lnSpc>
                <a:spcPct val="200000"/>
              </a:lnSpc>
              <a:buClr>
                <a:schemeClr val="bg1"/>
              </a:buClr>
              <a:buSzPct val="150000"/>
              <a:buFont typeface="Arial" panose="020B0604020202020204" pitchFamily="34" charset="0"/>
              <a:buChar char="•"/>
            </a:pPr>
            <a:r>
              <a:rPr lang="hu-HU" sz="1400" dirty="0" err="1">
                <a:solidFill>
                  <a:schemeClr val="bg1"/>
                </a:solidFill>
                <a:latin typeface="Livvic" panose="020B0604020202020204" pitchFamily="2" charset="-18"/>
              </a:rPr>
              <a:t>Easy</a:t>
            </a:r>
            <a:r>
              <a:rPr lang="hu-HU" sz="1400" dirty="0">
                <a:solidFill>
                  <a:schemeClr val="bg1"/>
                </a:solidFill>
                <a:latin typeface="Livvic" panose="020B0604020202020204" pitchFamily="2" charset="-18"/>
              </a:rPr>
              <a:t> </a:t>
            </a:r>
            <a:r>
              <a:rPr lang="hu-HU" sz="1400" dirty="0" err="1">
                <a:solidFill>
                  <a:schemeClr val="bg1"/>
                </a:solidFill>
                <a:latin typeface="Livvic" panose="020B0604020202020204" pitchFamily="2" charset="-18"/>
              </a:rPr>
              <a:t>access</a:t>
            </a:r>
            <a:r>
              <a:rPr lang="hu-HU" sz="1400" dirty="0">
                <a:solidFill>
                  <a:schemeClr val="bg1"/>
                </a:solidFill>
                <a:latin typeface="Livvic" panose="020B0604020202020204" pitchFamily="2" charset="-18"/>
              </a:rPr>
              <a:t> </a:t>
            </a:r>
            <a:r>
              <a:rPr lang="hu-HU" sz="1400" dirty="0" err="1">
                <a:solidFill>
                  <a:schemeClr val="bg1"/>
                </a:solidFill>
                <a:latin typeface="Livvic" panose="020B0604020202020204" pitchFamily="2" charset="-18"/>
              </a:rPr>
              <a:t>for</a:t>
            </a:r>
            <a:r>
              <a:rPr lang="hu-HU" sz="1400" dirty="0">
                <a:solidFill>
                  <a:schemeClr val="bg1"/>
                </a:solidFill>
                <a:latin typeface="Livvic" panose="020B0604020202020204" pitchFamily="2" charset="-18"/>
              </a:rPr>
              <a:t> </a:t>
            </a:r>
            <a:r>
              <a:rPr lang="hu-HU" sz="1400" dirty="0" err="1">
                <a:solidFill>
                  <a:schemeClr val="bg1"/>
                </a:solidFill>
                <a:latin typeface="Livvic" panose="020B0604020202020204" pitchFamily="2" charset="-18"/>
              </a:rPr>
              <a:t>the</a:t>
            </a:r>
            <a:r>
              <a:rPr lang="hu-HU" sz="1400" dirty="0">
                <a:solidFill>
                  <a:schemeClr val="bg1"/>
                </a:solidFill>
                <a:latin typeface="Livvic" panose="020B0604020202020204" pitchFamily="2" charset="-18"/>
              </a:rPr>
              <a:t> </a:t>
            </a:r>
            <a:r>
              <a:rPr lang="hu-HU" sz="1400" dirty="0" err="1">
                <a:solidFill>
                  <a:schemeClr val="bg1"/>
                </a:solidFill>
                <a:latin typeface="Livvic" panose="020B0604020202020204" pitchFamily="2" charset="-18"/>
              </a:rPr>
              <a:t>result</a:t>
            </a:r>
            <a:r>
              <a:rPr lang="hu-HU" sz="1400" dirty="0">
                <a:solidFill>
                  <a:schemeClr val="bg1"/>
                </a:solidFill>
                <a:latin typeface="Livvic" panose="020B0604020202020204" pitchFamily="2" charset="-18"/>
              </a:rPr>
              <a:t> </a:t>
            </a:r>
            <a:r>
              <a:rPr lang="hu-HU" sz="1400" dirty="0" err="1">
                <a:solidFill>
                  <a:schemeClr val="bg1"/>
                </a:solidFill>
                <a:latin typeface="Livvic" panose="020B0604020202020204" pitchFamily="2" charset="-18"/>
              </a:rPr>
              <a:t>anywhere</a:t>
            </a:r>
            <a:endParaRPr lang="hu-HU" sz="1400" dirty="0">
              <a:solidFill>
                <a:schemeClr val="bg1"/>
              </a:solidFill>
              <a:latin typeface="Livvic" panose="020B0604020202020204" pitchFamily="2" charset="-18"/>
            </a:endParaRPr>
          </a:p>
          <a:p>
            <a:pPr>
              <a:buFont typeface="Arial" panose="020B0604020202020204" pitchFamily="34" charset="0"/>
              <a:buChar char="•"/>
            </a:pPr>
            <a:endParaRPr lang="hu-HU" sz="1200" dirty="0">
              <a:solidFill>
                <a:schemeClr val="bg1"/>
              </a:solidFill>
              <a:latin typeface="Livvic" panose="020B0604020202020204" pitchFamily="2" charset="-18"/>
            </a:endParaRPr>
          </a:p>
          <a:p>
            <a:pPr>
              <a:buFont typeface="Arial" panose="020B0604020202020204" pitchFamily="34" charset="0"/>
              <a:buChar char="•"/>
            </a:pPr>
            <a:endParaRPr lang="hu-HU" sz="1200" dirty="0">
              <a:solidFill>
                <a:schemeClr val="bg1"/>
              </a:solidFill>
              <a:latin typeface="Livvic" panose="020B0604020202020204" pitchFamily="2" charset="-18"/>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pic>
        <p:nvPicPr>
          <p:cNvPr id="354" name="Google Shape;354;p39"/>
          <p:cNvPicPr preferRelativeResize="0"/>
          <p:nvPr/>
        </p:nvPicPr>
        <p:blipFill rotWithShape="1">
          <a:blip r:embed="rId3">
            <a:alphaModFix/>
          </a:blip>
          <a:srcRect t="15772" b="15772"/>
          <a:stretch/>
        </p:blipFill>
        <p:spPr>
          <a:xfrm>
            <a:off x="0" y="652475"/>
            <a:ext cx="4091849" cy="1867501"/>
          </a:xfrm>
          <a:prstGeom prst="rect">
            <a:avLst/>
          </a:prstGeom>
          <a:noFill/>
          <a:ln>
            <a:noFill/>
          </a:ln>
        </p:spPr>
      </p:pic>
      <p:sp>
        <p:nvSpPr>
          <p:cNvPr id="355" name="Google Shape;355;p39"/>
          <p:cNvSpPr txBox="1">
            <a:spLocks noGrp="1"/>
          </p:cNvSpPr>
          <p:nvPr>
            <p:ph type="ctrTitle" idx="4"/>
          </p:nvPr>
        </p:nvSpPr>
        <p:spPr>
          <a:xfrm rot="5400000">
            <a:off x="6917175" y="1414524"/>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PROJECT GOALS</a:t>
            </a:r>
            <a:endParaRPr/>
          </a:p>
        </p:txBody>
      </p:sp>
      <p:pic>
        <p:nvPicPr>
          <p:cNvPr id="356" name="Google Shape;356;p39"/>
          <p:cNvPicPr preferRelativeResize="0"/>
          <p:nvPr/>
        </p:nvPicPr>
        <p:blipFill rotWithShape="1">
          <a:blip r:embed="rId4">
            <a:alphaModFix/>
          </a:blip>
          <a:srcRect t="15766" b="15773"/>
          <a:stretch/>
        </p:blipFill>
        <p:spPr>
          <a:xfrm>
            <a:off x="0" y="2623525"/>
            <a:ext cx="4091849" cy="1867501"/>
          </a:xfrm>
          <a:prstGeom prst="rect">
            <a:avLst/>
          </a:prstGeom>
          <a:noFill/>
          <a:ln>
            <a:noFill/>
          </a:ln>
        </p:spPr>
      </p:pic>
      <p:sp>
        <p:nvSpPr>
          <p:cNvPr id="357" name="Google Shape;357;p39"/>
          <p:cNvSpPr txBox="1">
            <a:spLocks noGrp="1"/>
          </p:cNvSpPr>
          <p:nvPr>
            <p:ph type="subTitle" idx="1"/>
          </p:nvPr>
        </p:nvSpPr>
        <p:spPr>
          <a:xfrm>
            <a:off x="4633950" y="1847896"/>
            <a:ext cx="18180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Mercury is the closest planet to the Sun and the smallest one in the Solar System—it’s only a bit larger than our Moon</a:t>
            </a:r>
            <a:endParaRPr/>
          </a:p>
        </p:txBody>
      </p:sp>
      <p:sp>
        <p:nvSpPr>
          <p:cNvPr id="358" name="Google Shape;358;p39"/>
          <p:cNvSpPr txBox="1">
            <a:spLocks noGrp="1"/>
          </p:cNvSpPr>
          <p:nvPr>
            <p:ph type="subTitle" idx="2"/>
          </p:nvPr>
        </p:nvSpPr>
        <p:spPr>
          <a:xfrm>
            <a:off x="4633950" y="3827870"/>
            <a:ext cx="18180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Venus has a beautiful name and is the second planet from the Sun. It’s terribly hot, even hotter than Mercury</a:t>
            </a:r>
            <a:endParaRPr/>
          </a:p>
        </p:txBody>
      </p:sp>
      <p:sp>
        <p:nvSpPr>
          <p:cNvPr id="359" name="Google Shape;359;p39"/>
          <p:cNvSpPr txBox="1">
            <a:spLocks noGrp="1"/>
          </p:cNvSpPr>
          <p:nvPr>
            <p:ph type="ctrTitle"/>
          </p:nvPr>
        </p:nvSpPr>
        <p:spPr>
          <a:xfrm>
            <a:off x="4633950" y="1539296"/>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GOAL 1</a:t>
            </a:r>
            <a:endParaRPr>
              <a:solidFill>
                <a:srgbClr val="FFFFFF"/>
              </a:solidFill>
            </a:endParaRPr>
          </a:p>
        </p:txBody>
      </p:sp>
      <p:sp>
        <p:nvSpPr>
          <p:cNvPr id="360" name="Google Shape;360;p39"/>
          <p:cNvSpPr txBox="1">
            <a:spLocks noGrp="1"/>
          </p:cNvSpPr>
          <p:nvPr>
            <p:ph type="ctrTitle" idx="3"/>
          </p:nvPr>
        </p:nvSpPr>
        <p:spPr>
          <a:xfrm>
            <a:off x="4633950" y="351927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GOAL 2</a:t>
            </a:r>
            <a:endParaRPr>
              <a:solidFill>
                <a:srgbClr val="FFFFFF"/>
              </a:solidFill>
            </a:endParaRPr>
          </a:p>
        </p:txBody>
      </p:sp>
      <p:sp>
        <p:nvSpPr>
          <p:cNvPr id="361" name="Google Shape;361;p39"/>
          <p:cNvSpPr/>
          <p:nvPr/>
        </p:nvSpPr>
        <p:spPr>
          <a:xfrm>
            <a:off x="4091850" y="652475"/>
            <a:ext cx="159300" cy="186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9"/>
          <p:cNvSpPr/>
          <p:nvPr/>
        </p:nvSpPr>
        <p:spPr>
          <a:xfrm>
            <a:off x="4091850" y="2623525"/>
            <a:ext cx="159300" cy="186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40"/>
          <p:cNvSpPr/>
          <p:nvPr/>
        </p:nvSpPr>
        <p:spPr>
          <a:xfrm>
            <a:off x="0" y="771925"/>
            <a:ext cx="7215000" cy="35715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0" y="771925"/>
            <a:ext cx="7215000" cy="24939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0"/>
          <p:cNvSpPr/>
          <p:nvPr/>
        </p:nvSpPr>
        <p:spPr>
          <a:xfrm>
            <a:off x="0" y="771925"/>
            <a:ext cx="7215000" cy="1428300"/>
          </a:xfrm>
          <a:prstGeom prst="rect">
            <a:avLst/>
          </a:prstGeom>
          <a:solidFill>
            <a:srgbClr val="908269">
              <a:alpha val="49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a:off x="0" y="771925"/>
            <a:ext cx="1620000" cy="3571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txBox="1">
            <a:spLocks noGrp="1"/>
          </p:cNvSpPr>
          <p:nvPr>
            <p:ph type="ctrTitle"/>
          </p:nvPr>
        </p:nvSpPr>
        <p:spPr>
          <a:xfrm rot="5400000">
            <a:off x="6923750" y="1602475"/>
            <a:ext cx="28257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PREDICTED RESULTS</a:t>
            </a:r>
            <a:endParaRPr/>
          </a:p>
        </p:txBody>
      </p:sp>
      <p:graphicFrame>
        <p:nvGraphicFramePr>
          <p:cNvPr id="372" name="Google Shape;372;p40"/>
          <p:cNvGraphicFramePr/>
          <p:nvPr/>
        </p:nvGraphicFramePr>
        <p:xfrm>
          <a:off x="720000" y="810025"/>
          <a:ext cx="3000000" cy="3000000"/>
        </p:xfrm>
        <a:graphic>
          <a:graphicData uri="http://schemas.openxmlformats.org/drawingml/2006/table">
            <a:tbl>
              <a:tblPr>
                <a:noFill/>
                <a:tableStyleId>{FAD5475E-3DDD-48FD-ABED-B8AD099AE524}</a:tableStyleId>
              </a:tblPr>
              <a:tblGrid>
                <a:gridCol w="851825">
                  <a:extLst>
                    <a:ext uri="{9D8B030D-6E8A-4147-A177-3AD203B41FA5}">
                      <a16:colId xmlns:a16="http://schemas.microsoft.com/office/drawing/2014/main" val="20000"/>
                    </a:ext>
                  </a:extLst>
                </a:gridCol>
                <a:gridCol w="1399775">
                  <a:extLst>
                    <a:ext uri="{9D8B030D-6E8A-4147-A177-3AD203B41FA5}">
                      <a16:colId xmlns:a16="http://schemas.microsoft.com/office/drawing/2014/main" val="20001"/>
                    </a:ext>
                  </a:extLst>
                </a:gridCol>
                <a:gridCol w="1319625">
                  <a:extLst>
                    <a:ext uri="{9D8B030D-6E8A-4147-A177-3AD203B41FA5}">
                      <a16:colId xmlns:a16="http://schemas.microsoft.com/office/drawing/2014/main" val="20002"/>
                    </a:ext>
                  </a:extLst>
                </a:gridCol>
                <a:gridCol w="1346675">
                  <a:extLst>
                    <a:ext uri="{9D8B030D-6E8A-4147-A177-3AD203B41FA5}">
                      <a16:colId xmlns:a16="http://schemas.microsoft.com/office/drawing/2014/main" val="20003"/>
                    </a:ext>
                  </a:extLst>
                </a:gridCol>
                <a:gridCol w="1229475">
                  <a:extLst>
                    <a:ext uri="{9D8B030D-6E8A-4147-A177-3AD203B41FA5}">
                      <a16:colId xmlns:a16="http://schemas.microsoft.com/office/drawing/2014/main" val="20004"/>
                    </a:ext>
                  </a:extLst>
                </a:gridCol>
              </a:tblGrid>
              <a:tr h="425150">
                <a:tc>
                  <a:txBody>
                    <a:bodyPr/>
                    <a:lstStyle/>
                    <a:p>
                      <a:pPr marL="0" lvl="0" indent="0" algn="ctr" rtl="0">
                        <a:spcBef>
                          <a:spcPts val="0"/>
                        </a:spcBef>
                        <a:spcAft>
                          <a:spcPts val="0"/>
                        </a:spcAft>
                        <a:buNone/>
                      </a:pPr>
                      <a:endParaRPr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200" b="1">
                          <a:solidFill>
                            <a:schemeClr val="dk1"/>
                          </a:solidFill>
                          <a:latin typeface="Livvic"/>
                          <a:ea typeface="Livvic"/>
                          <a:cs typeface="Livvic"/>
                          <a:sym typeface="Livvic"/>
                        </a:rPr>
                        <a:t>VENUS</a:t>
                      </a:r>
                      <a:endParaRPr sz="12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200" b="1">
                          <a:solidFill>
                            <a:schemeClr val="dk1"/>
                          </a:solidFill>
                          <a:latin typeface="Livvic"/>
                          <a:ea typeface="Livvic"/>
                          <a:cs typeface="Livvic"/>
                          <a:sym typeface="Livvic"/>
                        </a:rPr>
                        <a:t>MARS</a:t>
                      </a:r>
                      <a:endParaRPr sz="12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200" b="1">
                          <a:solidFill>
                            <a:schemeClr val="dk1"/>
                          </a:solidFill>
                          <a:latin typeface="Livvic"/>
                          <a:ea typeface="Livvic"/>
                          <a:cs typeface="Livvic"/>
                          <a:sym typeface="Livvic"/>
                        </a:rPr>
                        <a:t>MERCURY</a:t>
                      </a:r>
                      <a:endParaRPr sz="12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200" b="1">
                          <a:solidFill>
                            <a:schemeClr val="dk1"/>
                          </a:solidFill>
                          <a:latin typeface="Livvic"/>
                          <a:ea typeface="Livvic"/>
                          <a:cs typeface="Livvic"/>
                          <a:sym typeface="Livvic"/>
                        </a:rPr>
                        <a:t>JUPITER</a:t>
                      </a:r>
                      <a:endParaRPr sz="1200" b="1">
                        <a:solidFill>
                          <a:schemeClr val="dk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AREA 1</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50</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100</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20</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30</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AREA 2</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23</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34</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45</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56</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1015375">
                <a:tc>
                  <a:txBody>
                    <a:bodyPr/>
                    <a:lstStyle/>
                    <a:p>
                      <a:pPr marL="0" lvl="0" indent="0" algn="ctr" rtl="0">
                        <a:spcBef>
                          <a:spcPts val="0"/>
                        </a:spcBef>
                        <a:spcAft>
                          <a:spcPts val="0"/>
                        </a:spcAft>
                        <a:buNone/>
                      </a:pPr>
                      <a:r>
                        <a:rPr lang="es" sz="1200" b="1">
                          <a:solidFill>
                            <a:schemeClr val="lt1"/>
                          </a:solidFill>
                          <a:latin typeface="Livvic"/>
                          <a:ea typeface="Livvic"/>
                          <a:cs typeface="Livvic"/>
                          <a:sym typeface="Livvic"/>
                        </a:rPr>
                        <a:t>AREA 3</a:t>
                      </a:r>
                      <a:endParaRPr sz="1200" b="1">
                        <a:solidFill>
                          <a:schemeClr val="lt1"/>
                        </a:solidFill>
                        <a:latin typeface="Livvic"/>
                        <a:ea typeface="Livvic"/>
                        <a:cs typeface="Livvic"/>
                        <a:sym typeface="Livvic"/>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234</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45</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65</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a:solidFill>
                            <a:schemeClr val="dk1"/>
                          </a:solidFill>
                          <a:latin typeface="Livvic Light"/>
                          <a:ea typeface="Livvic Light"/>
                          <a:cs typeface="Livvic Light"/>
                          <a:sym typeface="Livvic Light"/>
                        </a:rPr>
                        <a:t>56</a:t>
                      </a:r>
                      <a:endParaRPr>
                        <a:solidFill>
                          <a:schemeClr val="dk1"/>
                        </a:solidFill>
                        <a:latin typeface="Livvic Light"/>
                        <a:ea typeface="Livvic Light"/>
                        <a:cs typeface="Livvic Light"/>
                        <a:sym typeface="Livvic Ligh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41"/>
          <p:cNvSpPr/>
          <p:nvPr/>
        </p:nvSpPr>
        <p:spPr>
          <a:xfrm>
            <a:off x="1634400" y="2849950"/>
            <a:ext cx="4275000" cy="175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txBox="1">
            <a:spLocks noGrp="1"/>
          </p:cNvSpPr>
          <p:nvPr>
            <p:ph type="subTitle" idx="1"/>
          </p:nvPr>
        </p:nvSpPr>
        <p:spPr>
          <a:xfrm>
            <a:off x="2258125" y="3106325"/>
            <a:ext cx="3029100" cy="1009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solidFill>
                  <a:schemeClr val="lt1"/>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chemeClr val="lt1"/>
              </a:solidFill>
            </a:endParaRPr>
          </a:p>
        </p:txBody>
      </p:sp>
      <p:pic>
        <p:nvPicPr>
          <p:cNvPr id="379" name="Google Shape;379;p41"/>
          <p:cNvPicPr preferRelativeResize="0"/>
          <p:nvPr/>
        </p:nvPicPr>
        <p:blipFill rotWithShape="1">
          <a:blip r:embed="rId3">
            <a:alphaModFix/>
          </a:blip>
          <a:srcRect/>
          <a:stretch/>
        </p:blipFill>
        <p:spPr>
          <a:xfrm>
            <a:off x="1634401" y="0"/>
            <a:ext cx="4274876" cy="2849950"/>
          </a:xfrm>
          <a:prstGeom prst="rect">
            <a:avLst/>
          </a:prstGeom>
          <a:noFill/>
          <a:ln>
            <a:noFill/>
          </a:ln>
        </p:spPr>
      </p:pic>
      <p:sp>
        <p:nvSpPr>
          <p:cNvPr id="380" name="Google Shape;380;p41"/>
          <p:cNvSpPr txBox="1">
            <a:spLocks noGrp="1"/>
          </p:cNvSpPr>
          <p:nvPr>
            <p:ph type="ctrTitle"/>
          </p:nvPr>
        </p:nvSpPr>
        <p:spPr>
          <a:xfrm rot="5400000">
            <a:off x="7285135" y="1041025"/>
            <a:ext cx="1702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SNEAK PEEK</a:t>
            </a:r>
            <a:endParaRPr/>
          </a:p>
        </p:txBody>
      </p:sp>
      <p:sp>
        <p:nvSpPr>
          <p:cNvPr id="381" name="Google Shape;381;p41"/>
          <p:cNvSpPr/>
          <p:nvPr/>
        </p:nvSpPr>
        <p:spPr>
          <a:xfrm>
            <a:off x="-165700" y="540000"/>
            <a:ext cx="2320200" cy="1386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2"/>
          <p:cNvSpPr/>
          <p:nvPr/>
        </p:nvSpPr>
        <p:spPr>
          <a:xfrm>
            <a:off x="0" y="229075"/>
            <a:ext cx="3152700" cy="25236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2"/>
          <p:cNvSpPr/>
          <p:nvPr/>
        </p:nvSpPr>
        <p:spPr>
          <a:xfrm>
            <a:off x="3873250" y="3102525"/>
            <a:ext cx="5270700" cy="944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2"/>
          <p:cNvSpPr txBox="1"/>
          <p:nvPr/>
        </p:nvSpPr>
        <p:spPr>
          <a:xfrm flipH="1">
            <a:off x="3873247" y="3394575"/>
            <a:ext cx="1007400" cy="5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sz="1000">
                <a:solidFill>
                  <a:schemeClr val="lt1"/>
                </a:solidFill>
                <a:latin typeface="Catamaran Light"/>
                <a:ea typeface="Catamaran Light"/>
                <a:cs typeface="Catamaran Light"/>
                <a:sym typeface="Catamaran Light"/>
              </a:rPr>
              <a:t>Insert your multimedia content here</a:t>
            </a:r>
            <a:endParaRPr sz="1000">
              <a:solidFill>
                <a:schemeClr val="lt1"/>
              </a:solidFill>
              <a:latin typeface="Catamaran Light"/>
              <a:ea typeface="Catamaran Light"/>
              <a:cs typeface="Catamaran Light"/>
              <a:sym typeface="Catamaran Light"/>
            </a:endParaRPr>
          </a:p>
        </p:txBody>
      </p:sp>
      <p:sp>
        <p:nvSpPr>
          <p:cNvPr id="389" name="Google Shape;389;p42"/>
          <p:cNvSpPr txBox="1">
            <a:spLocks noGrp="1"/>
          </p:cNvSpPr>
          <p:nvPr>
            <p:ph type="ctrTitle"/>
          </p:nvPr>
        </p:nvSpPr>
        <p:spPr>
          <a:xfrm rot="5400000">
            <a:off x="7663350" y="870475"/>
            <a:ext cx="13617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SNEAK PEEK</a:t>
            </a:r>
            <a:endParaRPr/>
          </a:p>
        </p:txBody>
      </p:sp>
      <p:pic>
        <p:nvPicPr>
          <p:cNvPr id="390" name="Google Shape;390;p42"/>
          <p:cNvPicPr preferRelativeResize="0"/>
          <p:nvPr/>
        </p:nvPicPr>
        <p:blipFill rotWithShape="1">
          <a:blip r:embed="rId3">
            <a:alphaModFix/>
          </a:blip>
          <a:srcRect t="8088"/>
          <a:stretch/>
        </p:blipFill>
        <p:spPr>
          <a:xfrm>
            <a:off x="848300" y="540001"/>
            <a:ext cx="3557448" cy="3091024"/>
          </a:xfrm>
          <a:prstGeom prst="rect">
            <a:avLst/>
          </a:prstGeom>
          <a:noFill/>
          <a:ln>
            <a:noFill/>
          </a:ln>
        </p:spPr>
      </p:pic>
      <p:pic>
        <p:nvPicPr>
          <p:cNvPr id="391" name="Google Shape;391;p42"/>
          <p:cNvPicPr preferRelativeResize="0"/>
          <p:nvPr/>
        </p:nvPicPr>
        <p:blipFill rotWithShape="1">
          <a:blip r:embed="rId4">
            <a:alphaModFix/>
          </a:blip>
          <a:srcRect b="15146"/>
          <a:stretch/>
        </p:blipFill>
        <p:spPr>
          <a:xfrm>
            <a:off x="995650" y="682025"/>
            <a:ext cx="3273250" cy="1851549"/>
          </a:xfrm>
          <a:prstGeom prst="rect">
            <a:avLst/>
          </a:prstGeom>
          <a:noFill/>
          <a:ln>
            <a:noFill/>
          </a:ln>
        </p:spPr>
      </p:pic>
      <p:sp>
        <p:nvSpPr>
          <p:cNvPr id="392" name="Google Shape;392;p42"/>
          <p:cNvSpPr/>
          <p:nvPr/>
        </p:nvSpPr>
        <p:spPr>
          <a:xfrm>
            <a:off x="2388522" y="1364604"/>
            <a:ext cx="487515" cy="486396"/>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2"/>
          <p:cNvSpPr/>
          <p:nvPr/>
        </p:nvSpPr>
        <p:spPr>
          <a:xfrm>
            <a:off x="1042355" y="2354218"/>
            <a:ext cx="3152751" cy="17585"/>
          </a:xfrm>
          <a:custGeom>
            <a:avLst/>
            <a:gdLst/>
            <a:ahLst/>
            <a:cxnLst/>
            <a:rect l="l" t="t" r="r" b="b"/>
            <a:pathLst>
              <a:path w="148173" h="835" extrusionOk="0">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2"/>
          <p:cNvSpPr/>
          <p:nvPr/>
        </p:nvSpPr>
        <p:spPr>
          <a:xfrm>
            <a:off x="1042355" y="2354218"/>
            <a:ext cx="1510383" cy="17585"/>
          </a:xfrm>
          <a:custGeom>
            <a:avLst/>
            <a:gdLst/>
            <a:ahLst/>
            <a:cxnLst/>
            <a:rect l="l" t="t" r="r" b="b"/>
            <a:pathLst>
              <a:path w="70985" h="835" extrusionOk="0">
                <a:moveTo>
                  <a:pt x="434" y="0"/>
                </a:moveTo>
                <a:cubicBezTo>
                  <a:pt x="201" y="0"/>
                  <a:pt x="0" y="167"/>
                  <a:pt x="0" y="401"/>
                </a:cubicBezTo>
                <a:cubicBezTo>
                  <a:pt x="0" y="634"/>
                  <a:pt x="201" y="834"/>
                  <a:pt x="434" y="834"/>
                </a:cubicBezTo>
                <a:lnTo>
                  <a:pt x="70984" y="834"/>
                </a:lnTo>
                <a:lnTo>
                  <a:pt x="70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2"/>
          <p:cNvSpPr/>
          <p:nvPr/>
        </p:nvSpPr>
        <p:spPr>
          <a:xfrm>
            <a:off x="2539116" y="2337350"/>
            <a:ext cx="51832" cy="51302"/>
          </a:xfrm>
          <a:custGeom>
            <a:avLst/>
            <a:gdLst/>
            <a:ahLst/>
            <a:cxnLst/>
            <a:rect l="l" t="t" r="r" b="b"/>
            <a:pathLst>
              <a:path w="2436" h="2436" extrusionOk="0">
                <a:moveTo>
                  <a:pt x="1235" y="1"/>
                </a:moveTo>
                <a:cubicBezTo>
                  <a:pt x="568" y="1"/>
                  <a:pt x="1" y="535"/>
                  <a:pt x="1" y="1202"/>
                </a:cubicBezTo>
                <a:cubicBezTo>
                  <a:pt x="1" y="1902"/>
                  <a:pt x="568" y="2436"/>
                  <a:pt x="1235" y="2436"/>
                </a:cubicBezTo>
                <a:cubicBezTo>
                  <a:pt x="1902" y="2436"/>
                  <a:pt x="2436" y="1902"/>
                  <a:pt x="2436" y="1202"/>
                </a:cubicBezTo>
                <a:cubicBezTo>
                  <a:pt x="2436" y="535"/>
                  <a:pt x="1902" y="1"/>
                  <a:pt x="12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2"/>
          <p:cNvSpPr/>
          <p:nvPr/>
        </p:nvSpPr>
        <p:spPr>
          <a:xfrm>
            <a:off x="1230513" y="2256223"/>
            <a:ext cx="47527" cy="52655"/>
          </a:xfrm>
          <a:custGeom>
            <a:avLst/>
            <a:gdLst/>
            <a:ahLst/>
            <a:cxnLst/>
            <a:rect l="l" t="t" r="r" b="b"/>
            <a:pathLst>
              <a:path w="3337" h="3697" extrusionOk="0">
                <a:moveTo>
                  <a:pt x="361" y="0"/>
                </a:moveTo>
                <a:cubicBezTo>
                  <a:pt x="175" y="0"/>
                  <a:pt x="0" y="151"/>
                  <a:pt x="0" y="380"/>
                </a:cubicBezTo>
                <a:lnTo>
                  <a:pt x="0" y="3349"/>
                </a:lnTo>
                <a:cubicBezTo>
                  <a:pt x="0" y="3551"/>
                  <a:pt x="173" y="3696"/>
                  <a:pt x="358" y="3696"/>
                </a:cubicBezTo>
                <a:cubicBezTo>
                  <a:pt x="417" y="3696"/>
                  <a:pt x="478" y="3681"/>
                  <a:pt x="534" y="3649"/>
                </a:cubicBezTo>
                <a:lnTo>
                  <a:pt x="3103" y="2148"/>
                </a:lnTo>
                <a:cubicBezTo>
                  <a:pt x="3336" y="2015"/>
                  <a:pt x="3336" y="1681"/>
                  <a:pt x="3103" y="1548"/>
                </a:cubicBezTo>
                <a:lnTo>
                  <a:pt x="534" y="47"/>
                </a:lnTo>
                <a:cubicBezTo>
                  <a:pt x="479" y="15"/>
                  <a:pt x="419" y="0"/>
                  <a:pt x="36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2"/>
          <p:cNvSpPr/>
          <p:nvPr/>
        </p:nvSpPr>
        <p:spPr>
          <a:xfrm>
            <a:off x="1288462" y="2252605"/>
            <a:ext cx="10468" cy="59875"/>
          </a:xfrm>
          <a:custGeom>
            <a:avLst/>
            <a:gdLst/>
            <a:ahLst/>
            <a:cxnLst/>
            <a:rect l="l" t="t" r="r" b="b"/>
            <a:pathLst>
              <a:path w="735" h="4204" extrusionOk="0">
                <a:moveTo>
                  <a:pt x="368" y="0"/>
                </a:moveTo>
                <a:cubicBezTo>
                  <a:pt x="168" y="0"/>
                  <a:pt x="1" y="167"/>
                  <a:pt x="1" y="367"/>
                </a:cubicBezTo>
                <a:lnTo>
                  <a:pt x="1" y="3836"/>
                </a:lnTo>
                <a:cubicBezTo>
                  <a:pt x="1" y="4037"/>
                  <a:pt x="168" y="4203"/>
                  <a:pt x="368" y="4203"/>
                </a:cubicBezTo>
                <a:cubicBezTo>
                  <a:pt x="568" y="4203"/>
                  <a:pt x="735" y="4037"/>
                  <a:pt x="735" y="3836"/>
                </a:cubicBezTo>
                <a:lnTo>
                  <a:pt x="735" y="367"/>
                </a:lnTo>
                <a:cubicBezTo>
                  <a:pt x="735" y="167"/>
                  <a:pt x="568" y="0"/>
                  <a:pt x="36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2"/>
          <p:cNvSpPr/>
          <p:nvPr/>
        </p:nvSpPr>
        <p:spPr>
          <a:xfrm>
            <a:off x="1117448" y="2252605"/>
            <a:ext cx="9984" cy="59875"/>
          </a:xfrm>
          <a:custGeom>
            <a:avLst/>
            <a:gdLst/>
            <a:ahLst/>
            <a:cxnLst/>
            <a:rect l="l" t="t" r="r" b="b"/>
            <a:pathLst>
              <a:path w="701" h="4204" extrusionOk="0">
                <a:moveTo>
                  <a:pt x="367" y="0"/>
                </a:moveTo>
                <a:cubicBezTo>
                  <a:pt x="167" y="0"/>
                  <a:pt x="0" y="167"/>
                  <a:pt x="0" y="367"/>
                </a:cubicBezTo>
                <a:lnTo>
                  <a:pt x="0" y="3836"/>
                </a:lnTo>
                <a:cubicBezTo>
                  <a:pt x="0" y="4037"/>
                  <a:pt x="167" y="4203"/>
                  <a:pt x="367" y="4203"/>
                </a:cubicBezTo>
                <a:cubicBezTo>
                  <a:pt x="534" y="4203"/>
                  <a:pt x="701" y="4037"/>
                  <a:pt x="701" y="3836"/>
                </a:cubicBezTo>
                <a:lnTo>
                  <a:pt x="701" y="367"/>
                </a:lnTo>
                <a:cubicBezTo>
                  <a:pt x="701" y="167"/>
                  <a:pt x="567" y="0"/>
                  <a:pt x="36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2"/>
          <p:cNvSpPr/>
          <p:nvPr/>
        </p:nvSpPr>
        <p:spPr>
          <a:xfrm>
            <a:off x="1091314" y="2252605"/>
            <a:ext cx="9998" cy="59875"/>
          </a:xfrm>
          <a:custGeom>
            <a:avLst/>
            <a:gdLst/>
            <a:ahLst/>
            <a:cxnLst/>
            <a:rect l="l" t="t" r="r" b="b"/>
            <a:pathLst>
              <a:path w="702" h="4204" extrusionOk="0">
                <a:moveTo>
                  <a:pt x="368" y="0"/>
                </a:moveTo>
                <a:cubicBezTo>
                  <a:pt x="168" y="0"/>
                  <a:pt x="1" y="167"/>
                  <a:pt x="1" y="367"/>
                </a:cubicBezTo>
                <a:lnTo>
                  <a:pt x="1" y="3836"/>
                </a:lnTo>
                <a:cubicBezTo>
                  <a:pt x="1" y="4037"/>
                  <a:pt x="168" y="4203"/>
                  <a:pt x="368" y="4203"/>
                </a:cubicBezTo>
                <a:cubicBezTo>
                  <a:pt x="568" y="4203"/>
                  <a:pt x="701" y="4037"/>
                  <a:pt x="701" y="3836"/>
                </a:cubicBezTo>
                <a:lnTo>
                  <a:pt x="701" y="367"/>
                </a:lnTo>
                <a:cubicBezTo>
                  <a:pt x="701" y="167"/>
                  <a:pt x="568" y="0"/>
                  <a:pt x="36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2"/>
          <p:cNvSpPr/>
          <p:nvPr/>
        </p:nvSpPr>
        <p:spPr>
          <a:xfrm>
            <a:off x="6802329" y="2114088"/>
            <a:ext cx="29938" cy="59875"/>
          </a:xfrm>
          <a:custGeom>
            <a:avLst/>
            <a:gdLst/>
            <a:ahLst/>
            <a:cxnLst/>
            <a:rect l="l" t="t" r="r" b="b"/>
            <a:pathLst>
              <a:path w="2102" h="4204" extrusionOk="0">
                <a:moveTo>
                  <a:pt x="334" y="0"/>
                </a:moveTo>
                <a:cubicBezTo>
                  <a:pt x="134" y="0"/>
                  <a:pt x="0" y="167"/>
                  <a:pt x="0" y="367"/>
                </a:cubicBezTo>
                <a:lnTo>
                  <a:pt x="0" y="3836"/>
                </a:lnTo>
                <a:cubicBezTo>
                  <a:pt x="0" y="4037"/>
                  <a:pt x="134" y="4203"/>
                  <a:pt x="334" y="4203"/>
                </a:cubicBezTo>
                <a:lnTo>
                  <a:pt x="1735" y="4203"/>
                </a:lnTo>
                <a:cubicBezTo>
                  <a:pt x="1935" y="4203"/>
                  <a:pt x="2102" y="4037"/>
                  <a:pt x="2102" y="3836"/>
                </a:cubicBezTo>
                <a:cubicBezTo>
                  <a:pt x="2102" y="3636"/>
                  <a:pt x="1935" y="3503"/>
                  <a:pt x="1735" y="3503"/>
                </a:cubicBezTo>
                <a:lnTo>
                  <a:pt x="701" y="3503"/>
                </a:lnTo>
                <a:lnTo>
                  <a:pt x="701" y="734"/>
                </a:lnTo>
                <a:lnTo>
                  <a:pt x="1735" y="734"/>
                </a:lnTo>
                <a:cubicBezTo>
                  <a:pt x="1935" y="734"/>
                  <a:pt x="2102" y="567"/>
                  <a:pt x="2102" y="367"/>
                </a:cubicBezTo>
                <a:cubicBezTo>
                  <a:pt x="2102" y="167"/>
                  <a:pt x="1935" y="0"/>
                  <a:pt x="17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2"/>
          <p:cNvSpPr/>
          <p:nvPr/>
        </p:nvSpPr>
        <p:spPr>
          <a:xfrm>
            <a:off x="6840325" y="2114088"/>
            <a:ext cx="30422" cy="59875"/>
          </a:xfrm>
          <a:custGeom>
            <a:avLst/>
            <a:gdLst/>
            <a:ahLst/>
            <a:cxnLst/>
            <a:rect l="l" t="t" r="r" b="b"/>
            <a:pathLst>
              <a:path w="2136" h="4204" extrusionOk="0">
                <a:moveTo>
                  <a:pt x="368" y="0"/>
                </a:moveTo>
                <a:cubicBezTo>
                  <a:pt x="168" y="0"/>
                  <a:pt x="1" y="167"/>
                  <a:pt x="1" y="367"/>
                </a:cubicBezTo>
                <a:cubicBezTo>
                  <a:pt x="1" y="567"/>
                  <a:pt x="168" y="734"/>
                  <a:pt x="368" y="734"/>
                </a:cubicBezTo>
                <a:lnTo>
                  <a:pt x="1402" y="734"/>
                </a:lnTo>
                <a:lnTo>
                  <a:pt x="1402" y="3503"/>
                </a:lnTo>
                <a:lnTo>
                  <a:pt x="368" y="3503"/>
                </a:lnTo>
                <a:cubicBezTo>
                  <a:pt x="168" y="3503"/>
                  <a:pt x="1" y="3636"/>
                  <a:pt x="1" y="3836"/>
                </a:cubicBezTo>
                <a:cubicBezTo>
                  <a:pt x="1" y="4037"/>
                  <a:pt x="168" y="4203"/>
                  <a:pt x="368" y="4203"/>
                </a:cubicBezTo>
                <a:lnTo>
                  <a:pt x="1769" y="4203"/>
                </a:lnTo>
                <a:cubicBezTo>
                  <a:pt x="1969" y="4203"/>
                  <a:pt x="2136" y="4037"/>
                  <a:pt x="2136" y="3836"/>
                </a:cubicBezTo>
                <a:lnTo>
                  <a:pt x="2136" y="367"/>
                </a:lnTo>
                <a:cubicBezTo>
                  <a:pt x="2136" y="167"/>
                  <a:pt x="1969" y="0"/>
                  <a:pt x="176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2" name="Google Shape;402;p42"/>
          <p:cNvPicPr preferRelativeResize="0"/>
          <p:nvPr/>
        </p:nvPicPr>
        <p:blipFill>
          <a:blip r:embed="rId5">
            <a:alphaModFix/>
          </a:blip>
          <a:stretch>
            <a:fillRect/>
          </a:stretch>
        </p:blipFill>
        <p:spPr>
          <a:xfrm>
            <a:off x="5150750" y="2295098"/>
            <a:ext cx="3273249" cy="2308402"/>
          </a:xfrm>
          <a:prstGeom prst="rect">
            <a:avLst/>
          </a:prstGeom>
          <a:noFill/>
          <a:ln>
            <a:noFill/>
          </a:ln>
        </p:spPr>
      </p:pic>
      <p:pic>
        <p:nvPicPr>
          <p:cNvPr id="403" name="Google Shape;403;p42"/>
          <p:cNvPicPr preferRelativeResize="0"/>
          <p:nvPr/>
        </p:nvPicPr>
        <p:blipFill rotWithShape="1">
          <a:blip r:embed="rId4">
            <a:alphaModFix/>
          </a:blip>
          <a:srcRect r="9584"/>
          <a:stretch/>
        </p:blipFill>
        <p:spPr>
          <a:xfrm>
            <a:off x="5436300" y="2453188"/>
            <a:ext cx="2702152" cy="1992225"/>
          </a:xfrm>
          <a:prstGeom prst="rect">
            <a:avLst/>
          </a:prstGeom>
          <a:noFill/>
          <a:ln>
            <a:noFill/>
          </a:ln>
        </p:spPr>
      </p:pic>
      <p:sp>
        <p:nvSpPr>
          <p:cNvPr id="404" name="Google Shape;404;p42"/>
          <p:cNvSpPr/>
          <p:nvPr/>
        </p:nvSpPr>
        <p:spPr>
          <a:xfrm>
            <a:off x="6583237" y="3249667"/>
            <a:ext cx="408290" cy="407347"/>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2"/>
          <p:cNvSpPr/>
          <p:nvPr/>
        </p:nvSpPr>
        <p:spPr>
          <a:xfrm>
            <a:off x="5455852" y="4303005"/>
            <a:ext cx="2640443" cy="14727"/>
          </a:xfrm>
          <a:custGeom>
            <a:avLst/>
            <a:gdLst/>
            <a:ahLst/>
            <a:cxnLst/>
            <a:rect l="l" t="t" r="r" b="b"/>
            <a:pathLst>
              <a:path w="148173" h="835" extrusionOk="0">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2"/>
          <p:cNvSpPr/>
          <p:nvPr/>
        </p:nvSpPr>
        <p:spPr>
          <a:xfrm>
            <a:off x="5455852" y="4303005"/>
            <a:ext cx="1264953" cy="14727"/>
          </a:xfrm>
          <a:custGeom>
            <a:avLst/>
            <a:gdLst/>
            <a:ahLst/>
            <a:cxnLst/>
            <a:rect l="l" t="t" r="r" b="b"/>
            <a:pathLst>
              <a:path w="70985" h="835" extrusionOk="0">
                <a:moveTo>
                  <a:pt x="434" y="0"/>
                </a:moveTo>
                <a:cubicBezTo>
                  <a:pt x="201" y="0"/>
                  <a:pt x="0" y="167"/>
                  <a:pt x="0" y="401"/>
                </a:cubicBezTo>
                <a:cubicBezTo>
                  <a:pt x="0" y="634"/>
                  <a:pt x="201" y="834"/>
                  <a:pt x="434" y="834"/>
                </a:cubicBezTo>
                <a:lnTo>
                  <a:pt x="70984" y="834"/>
                </a:lnTo>
                <a:lnTo>
                  <a:pt x="70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2"/>
          <p:cNvSpPr/>
          <p:nvPr/>
        </p:nvSpPr>
        <p:spPr>
          <a:xfrm>
            <a:off x="6709356" y="4288879"/>
            <a:ext cx="43410" cy="42965"/>
          </a:xfrm>
          <a:custGeom>
            <a:avLst/>
            <a:gdLst/>
            <a:ahLst/>
            <a:cxnLst/>
            <a:rect l="l" t="t" r="r" b="b"/>
            <a:pathLst>
              <a:path w="2436" h="2436" extrusionOk="0">
                <a:moveTo>
                  <a:pt x="1235" y="1"/>
                </a:moveTo>
                <a:cubicBezTo>
                  <a:pt x="568" y="1"/>
                  <a:pt x="1" y="535"/>
                  <a:pt x="1" y="1202"/>
                </a:cubicBezTo>
                <a:cubicBezTo>
                  <a:pt x="1" y="1902"/>
                  <a:pt x="568" y="2436"/>
                  <a:pt x="1235" y="2436"/>
                </a:cubicBezTo>
                <a:cubicBezTo>
                  <a:pt x="1902" y="2436"/>
                  <a:pt x="2436" y="1902"/>
                  <a:pt x="2436" y="1202"/>
                </a:cubicBezTo>
                <a:cubicBezTo>
                  <a:pt x="2436" y="535"/>
                  <a:pt x="1902" y="1"/>
                  <a:pt x="12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2"/>
          <p:cNvSpPr/>
          <p:nvPr/>
        </p:nvSpPr>
        <p:spPr>
          <a:xfrm>
            <a:off x="5613430" y="4220937"/>
            <a:ext cx="39802" cy="44096"/>
          </a:xfrm>
          <a:custGeom>
            <a:avLst/>
            <a:gdLst/>
            <a:ahLst/>
            <a:cxnLst/>
            <a:rect l="l" t="t" r="r" b="b"/>
            <a:pathLst>
              <a:path w="3337" h="3697" extrusionOk="0">
                <a:moveTo>
                  <a:pt x="361" y="0"/>
                </a:moveTo>
                <a:cubicBezTo>
                  <a:pt x="175" y="0"/>
                  <a:pt x="0" y="151"/>
                  <a:pt x="0" y="380"/>
                </a:cubicBezTo>
                <a:lnTo>
                  <a:pt x="0" y="3349"/>
                </a:lnTo>
                <a:cubicBezTo>
                  <a:pt x="0" y="3551"/>
                  <a:pt x="173" y="3696"/>
                  <a:pt x="358" y="3696"/>
                </a:cubicBezTo>
                <a:cubicBezTo>
                  <a:pt x="417" y="3696"/>
                  <a:pt x="478" y="3681"/>
                  <a:pt x="534" y="3649"/>
                </a:cubicBezTo>
                <a:lnTo>
                  <a:pt x="3103" y="2148"/>
                </a:lnTo>
                <a:cubicBezTo>
                  <a:pt x="3336" y="2015"/>
                  <a:pt x="3336" y="1681"/>
                  <a:pt x="3103" y="1548"/>
                </a:cubicBezTo>
                <a:lnTo>
                  <a:pt x="534" y="47"/>
                </a:lnTo>
                <a:cubicBezTo>
                  <a:pt x="479" y="15"/>
                  <a:pt x="419" y="0"/>
                  <a:pt x="36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2"/>
          <p:cNvSpPr/>
          <p:nvPr/>
        </p:nvSpPr>
        <p:spPr>
          <a:xfrm>
            <a:off x="5661961" y="4217907"/>
            <a:ext cx="8767" cy="50143"/>
          </a:xfrm>
          <a:custGeom>
            <a:avLst/>
            <a:gdLst/>
            <a:ahLst/>
            <a:cxnLst/>
            <a:rect l="l" t="t" r="r" b="b"/>
            <a:pathLst>
              <a:path w="735" h="4204" extrusionOk="0">
                <a:moveTo>
                  <a:pt x="368" y="0"/>
                </a:moveTo>
                <a:cubicBezTo>
                  <a:pt x="168" y="0"/>
                  <a:pt x="1" y="167"/>
                  <a:pt x="1" y="367"/>
                </a:cubicBezTo>
                <a:lnTo>
                  <a:pt x="1" y="3836"/>
                </a:lnTo>
                <a:cubicBezTo>
                  <a:pt x="1" y="4037"/>
                  <a:pt x="168" y="4203"/>
                  <a:pt x="368" y="4203"/>
                </a:cubicBezTo>
                <a:cubicBezTo>
                  <a:pt x="568" y="4203"/>
                  <a:pt x="735" y="4037"/>
                  <a:pt x="735" y="3836"/>
                </a:cubicBezTo>
                <a:lnTo>
                  <a:pt x="735" y="367"/>
                </a:lnTo>
                <a:cubicBezTo>
                  <a:pt x="735" y="167"/>
                  <a:pt x="568" y="0"/>
                  <a:pt x="36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2"/>
          <p:cNvSpPr/>
          <p:nvPr/>
        </p:nvSpPr>
        <p:spPr>
          <a:xfrm>
            <a:off x="5518741" y="4217907"/>
            <a:ext cx="8361" cy="50143"/>
          </a:xfrm>
          <a:custGeom>
            <a:avLst/>
            <a:gdLst/>
            <a:ahLst/>
            <a:cxnLst/>
            <a:rect l="l" t="t" r="r" b="b"/>
            <a:pathLst>
              <a:path w="701" h="4204" extrusionOk="0">
                <a:moveTo>
                  <a:pt x="367" y="0"/>
                </a:moveTo>
                <a:cubicBezTo>
                  <a:pt x="167" y="0"/>
                  <a:pt x="0" y="167"/>
                  <a:pt x="0" y="367"/>
                </a:cubicBezTo>
                <a:lnTo>
                  <a:pt x="0" y="3836"/>
                </a:lnTo>
                <a:cubicBezTo>
                  <a:pt x="0" y="4037"/>
                  <a:pt x="167" y="4203"/>
                  <a:pt x="367" y="4203"/>
                </a:cubicBezTo>
                <a:cubicBezTo>
                  <a:pt x="534" y="4203"/>
                  <a:pt x="701" y="4037"/>
                  <a:pt x="701" y="3836"/>
                </a:cubicBezTo>
                <a:lnTo>
                  <a:pt x="701" y="367"/>
                </a:lnTo>
                <a:cubicBezTo>
                  <a:pt x="701" y="167"/>
                  <a:pt x="567" y="0"/>
                  <a:pt x="36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2"/>
          <p:cNvSpPr/>
          <p:nvPr/>
        </p:nvSpPr>
        <p:spPr>
          <a:xfrm>
            <a:off x="5496854" y="4217907"/>
            <a:ext cx="8373" cy="50143"/>
          </a:xfrm>
          <a:custGeom>
            <a:avLst/>
            <a:gdLst/>
            <a:ahLst/>
            <a:cxnLst/>
            <a:rect l="l" t="t" r="r" b="b"/>
            <a:pathLst>
              <a:path w="702" h="4204" extrusionOk="0">
                <a:moveTo>
                  <a:pt x="368" y="0"/>
                </a:moveTo>
                <a:cubicBezTo>
                  <a:pt x="168" y="0"/>
                  <a:pt x="1" y="167"/>
                  <a:pt x="1" y="367"/>
                </a:cubicBezTo>
                <a:lnTo>
                  <a:pt x="1" y="3836"/>
                </a:lnTo>
                <a:cubicBezTo>
                  <a:pt x="1" y="4037"/>
                  <a:pt x="168" y="4203"/>
                  <a:pt x="368" y="4203"/>
                </a:cubicBezTo>
                <a:cubicBezTo>
                  <a:pt x="568" y="4203"/>
                  <a:pt x="701" y="4037"/>
                  <a:pt x="701" y="3836"/>
                </a:cubicBezTo>
                <a:lnTo>
                  <a:pt x="701" y="367"/>
                </a:lnTo>
                <a:cubicBezTo>
                  <a:pt x="701" y="167"/>
                  <a:pt x="568" y="0"/>
                  <a:pt x="36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43"/>
          <p:cNvSpPr txBox="1">
            <a:spLocks noGrp="1"/>
          </p:cNvSpPr>
          <p:nvPr>
            <p:ph type="subTitle" idx="1"/>
          </p:nvPr>
        </p:nvSpPr>
        <p:spPr>
          <a:xfrm flipH="1">
            <a:off x="916800" y="2418703"/>
            <a:ext cx="1650300" cy="75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Mercury is the closest planet to the Sun and the smallest one in the Solar System</a:t>
            </a:r>
            <a:endParaRPr/>
          </a:p>
        </p:txBody>
      </p:sp>
      <p:pic>
        <p:nvPicPr>
          <p:cNvPr id="417" name="Google Shape;417;p43"/>
          <p:cNvPicPr preferRelativeResize="0"/>
          <p:nvPr/>
        </p:nvPicPr>
        <p:blipFill rotWithShape="1">
          <a:blip r:embed="rId3">
            <a:alphaModFix/>
          </a:blip>
          <a:srcRect b="57510"/>
          <a:stretch/>
        </p:blipFill>
        <p:spPr>
          <a:xfrm>
            <a:off x="0" y="3300350"/>
            <a:ext cx="4600573" cy="1303201"/>
          </a:xfrm>
          <a:prstGeom prst="rect">
            <a:avLst/>
          </a:prstGeom>
          <a:noFill/>
          <a:ln>
            <a:noFill/>
          </a:ln>
        </p:spPr>
      </p:pic>
      <p:pic>
        <p:nvPicPr>
          <p:cNvPr id="418" name="Google Shape;418;p43"/>
          <p:cNvPicPr preferRelativeResize="0"/>
          <p:nvPr/>
        </p:nvPicPr>
        <p:blipFill rotWithShape="1">
          <a:blip r:embed="rId4">
            <a:alphaModFix/>
          </a:blip>
          <a:srcRect t="28752" b="28757"/>
          <a:stretch/>
        </p:blipFill>
        <p:spPr>
          <a:xfrm>
            <a:off x="2638425" y="1920163"/>
            <a:ext cx="4600573" cy="1303201"/>
          </a:xfrm>
          <a:prstGeom prst="rect">
            <a:avLst/>
          </a:prstGeom>
          <a:noFill/>
          <a:ln>
            <a:noFill/>
          </a:ln>
        </p:spPr>
      </p:pic>
      <p:pic>
        <p:nvPicPr>
          <p:cNvPr id="419" name="Google Shape;419;p43"/>
          <p:cNvPicPr preferRelativeResize="0"/>
          <p:nvPr/>
        </p:nvPicPr>
        <p:blipFill rotWithShape="1">
          <a:blip r:embed="rId5">
            <a:alphaModFix/>
          </a:blip>
          <a:srcRect t="28755" b="28755"/>
          <a:stretch/>
        </p:blipFill>
        <p:spPr>
          <a:xfrm>
            <a:off x="0" y="540000"/>
            <a:ext cx="4600573" cy="1303201"/>
          </a:xfrm>
          <a:prstGeom prst="rect">
            <a:avLst/>
          </a:prstGeom>
          <a:noFill/>
          <a:ln>
            <a:noFill/>
          </a:ln>
        </p:spPr>
      </p:pic>
      <p:sp>
        <p:nvSpPr>
          <p:cNvPr id="420" name="Google Shape;420;p43"/>
          <p:cNvSpPr/>
          <p:nvPr/>
        </p:nvSpPr>
        <p:spPr>
          <a:xfrm>
            <a:off x="3924225" y="540000"/>
            <a:ext cx="2716200" cy="512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3"/>
          <p:cNvSpPr txBox="1">
            <a:spLocks noGrp="1"/>
          </p:cNvSpPr>
          <p:nvPr>
            <p:ph type="ctrTitle" idx="6"/>
          </p:nvPr>
        </p:nvSpPr>
        <p:spPr>
          <a:xfrm rot="5400000">
            <a:off x="6917630" y="1407498"/>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PROJECT STAGES</a:t>
            </a:r>
            <a:endParaRPr/>
          </a:p>
        </p:txBody>
      </p:sp>
      <p:sp>
        <p:nvSpPr>
          <p:cNvPr id="422" name="Google Shape;422;p43"/>
          <p:cNvSpPr/>
          <p:nvPr/>
        </p:nvSpPr>
        <p:spPr>
          <a:xfrm>
            <a:off x="3924225" y="3300350"/>
            <a:ext cx="2716200" cy="512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3"/>
          <p:cNvSpPr/>
          <p:nvPr/>
        </p:nvSpPr>
        <p:spPr>
          <a:xfrm flipH="1">
            <a:off x="598500" y="1920175"/>
            <a:ext cx="2716200" cy="512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3"/>
          <p:cNvSpPr txBox="1">
            <a:spLocks noGrp="1"/>
          </p:cNvSpPr>
          <p:nvPr>
            <p:ph type="ctrTitle"/>
          </p:nvPr>
        </p:nvSpPr>
        <p:spPr>
          <a:xfrm>
            <a:off x="352200" y="2047350"/>
            <a:ext cx="22149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lt1"/>
                </a:solidFill>
              </a:rPr>
              <a:t>STAGE 2</a:t>
            </a:r>
            <a:endParaRPr>
              <a:solidFill>
                <a:schemeClr val="lt1"/>
              </a:solidFill>
            </a:endParaRPr>
          </a:p>
        </p:txBody>
      </p:sp>
      <p:sp>
        <p:nvSpPr>
          <p:cNvPr id="425" name="Google Shape;425;p43"/>
          <p:cNvSpPr txBox="1">
            <a:spLocks noGrp="1"/>
          </p:cNvSpPr>
          <p:nvPr>
            <p:ph type="subTitle" idx="2"/>
          </p:nvPr>
        </p:nvSpPr>
        <p:spPr>
          <a:xfrm>
            <a:off x="4682003" y="1022199"/>
            <a:ext cx="19602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Venus has a beautiful name and is the second planet from the Sun. It’s terribly hot</a:t>
            </a:r>
            <a:endParaRPr/>
          </a:p>
        </p:txBody>
      </p:sp>
      <p:sp>
        <p:nvSpPr>
          <p:cNvPr id="426" name="Google Shape;426;p43"/>
          <p:cNvSpPr txBox="1">
            <a:spLocks noGrp="1"/>
          </p:cNvSpPr>
          <p:nvPr>
            <p:ph type="ctrTitle" idx="3"/>
          </p:nvPr>
        </p:nvSpPr>
        <p:spPr>
          <a:xfrm>
            <a:off x="4682003" y="664293"/>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STAGE 1</a:t>
            </a:r>
            <a:endParaRPr>
              <a:solidFill>
                <a:schemeClr val="lt1"/>
              </a:solidFill>
            </a:endParaRPr>
          </a:p>
        </p:txBody>
      </p:sp>
      <p:sp>
        <p:nvSpPr>
          <p:cNvPr id="427" name="Google Shape;427;p43"/>
          <p:cNvSpPr txBox="1">
            <a:spLocks noGrp="1"/>
          </p:cNvSpPr>
          <p:nvPr>
            <p:ph type="subTitle" idx="4"/>
          </p:nvPr>
        </p:nvSpPr>
        <p:spPr>
          <a:xfrm>
            <a:off x="4682003" y="3788925"/>
            <a:ext cx="22149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Despite being red, Mars is a cold place, not hot. It’s full of iron oxide dust, giving the planet its reddish cast</a:t>
            </a:r>
            <a:endParaRPr/>
          </a:p>
        </p:txBody>
      </p:sp>
      <p:sp>
        <p:nvSpPr>
          <p:cNvPr id="428" name="Google Shape;428;p43"/>
          <p:cNvSpPr txBox="1">
            <a:spLocks noGrp="1"/>
          </p:cNvSpPr>
          <p:nvPr>
            <p:ph type="ctrTitle" idx="5"/>
          </p:nvPr>
        </p:nvSpPr>
        <p:spPr>
          <a:xfrm>
            <a:off x="4682003" y="3436790"/>
            <a:ext cx="24756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STAGE 3</a:t>
            </a:r>
            <a:endParaRPr>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44"/>
          <p:cNvSpPr/>
          <p:nvPr/>
        </p:nvSpPr>
        <p:spPr>
          <a:xfrm rot="5400000">
            <a:off x="2244038" y="2393338"/>
            <a:ext cx="1574400" cy="205857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4"/>
          <p:cNvSpPr/>
          <p:nvPr/>
        </p:nvSpPr>
        <p:spPr>
          <a:xfrm rot="-5400000" flipH="1">
            <a:off x="4398349" y="733025"/>
            <a:ext cx="1574400" cy="2084200"/>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rot="-5400000" flipH="1">
            <a:off x="4398349" y="2380525"/>
            <a:ext cx="1574400" cy="2084200"/>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txBox="1">
            <a:spLocks noGrp="1"/>
          </p:cNvSpPr>
          <p:nvPr>
            <p:ph type="ctrTitle"/>
          </p:nvPr>
        </p:nvSpPr>
        <p:spPr>
          <a:xfrm rot="5400000">
            <a:off x="7083000" y="1450825"/>
            <a:ext cx="25224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FUTURE PROJECTS</a:t>
            </a:r>
            <a:endParaRPr/>
          </a:p>
        </p:txBody>
      </p:sp>
      <p:sp>
        <p:nvSpPr>
          <p:cNvPr id="437" name="Google Shape;437;p44"/>
          <p:cNvSpPr/>
          <p:nvPr/>
        </p:nvSpPr>
        <p:spPr>
          <a:xfrm rot="5400000">
            <a:off x="2244038" y="745838"/>
            <a:ext cx="1574400" cy="2058575"/>
          </a:xfrm>
          <a:prstGeom prst="flowChartOffpageConnector">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4"/>
          <p:cNvSpPr txBox="1">
            <a:spLocks noGrp="1"/>
          </p:cNvSpPr>
          <p:nvPr>
            <p:ph type="ctrTitle" idx="4294967295"/>
          </p:nvPr>
        </p:nvSpPr>
        <p:spPr>
          <a:xfrm>
            <a:off x="2601551" y="1072400"/>
            <a:ext cx="13233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a:solidFill>
                  <a:schemeClr val="lt1"/>
                </a:solidFill>
              </a:rPr>
              <a:t>MERCURY</a:t>
            </a:r>
            <a:endParaRPr sz="1800">
              <a:solidFill>
                <a:schemeClr val="lt1"/>
              </a:solidFill>
            </a:endParaRPr>
          </a:p>
        </p:txBody>
      </p:sp>
      <p:sp>
        <p:nvSpPr>
          <p:cNvPr id="439" name="Google Shape;439;p44"/>
          <p:cNvSpPr txBox="1">
            <a:spLocks noGrp="1"/>
          </p:cNvSpPr>
          <p:nvPr>
            <p:ph type="ctrTitle" idx="4294967295"/>
          </p:nvPr>
        </p:nvSpPr>
        <p:spPr>
          <a:xfrm>
            <a:off x="2671440" y="3769654"/>
            <a:ext cx="12534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a:solidFill>
                  <a:schemeClr val="lt1"/>
                </a:solidFill>
              </a:rPr>
              <a:t>VENUS</a:t>
            </a:r>
            <a:endParaRPr sz="1800">
              <a:solidFill>
                <a:schemeClr val="lt1"/>
              </a:solidFill>
            </a:endParaRPr>
          </a:p>
        </p:txBody>
      </p:sp>
      <p:sp>
        <p:nvSpPr>
          <p:cNvPr id="440" name="Google Shape;440;p44"/>
          <p:cNvSpPr txBox="1">
            <a:spLocks noGrp="1"/>
          </p:cNvSpPr>
          <p:nvPr>
            <p:ph type="ctrTitle" idx="4294967295"/>
          </p:nvPr>
        </p:nvSpPr>
        <p:spPr>
          <a:xfrm>
            <a:off x="4323057" y="1072400"/>
            <a:ext cx="12534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a:solidFill>
                  <a:schemeClr val="lt1"/>
                </a:solidFill>
              </a:rPr>
              <a:t>MARS</a:t>
            </a:r>
            <a:endParaRPr sz="1800">
              <a:solidFill>
                <a:schemeClr val="lt1"/>
              </a:solidFill>
            </a:endParaRPr>
          </a:p>
        </p:txBody>
      </p:sp>
      <p:sp>
        <p:nvSpPr>
          <p:cNvPr id="441" name="Google Shape;441;p44"/>
          <p:cNvSpPr txBox="1">
            <a:spLocks noGrp="1"/>
          </p:cNvSpPr>
          <p:nvPr>
            <p:ph type="ctrTitle" idx="4294967295"/>
          </p:nvPr>
        </p:nvSpPr>
        <p:spPr>
          <a:xfrm>
            <a:off x="4310310" y="3769654"/>
            <a:ext cx="12534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a:solidFill>
                  <a:schemeClr val="lt1"/>
                </a:solidFill>
              </a:rPr>
              <a:t>SATURN</a:t>
            </a:r>
            <a:endParaRPr sz="1800">
              <a:solidFill>
                <a:schemeClr val="lt1"/>
              </a:solidFill>
            </a:endParaRPr>
          </a:p>
        </p:txBody>
      </p:sp>
      <p:sp>
        <p:nvSpPr>
          <p:cNvPr id="442" name="Google Shape;442;p44"/>
          <p:cNvSpPr txBox="1">
            <a:spLocks noGrp="1"/>
          </p:cNvSpPr>
          <p:nvPr>
            <p:ph type="subTitle" idx="4294967295"/>
          </p:nvPr>
        </p:nvSpPr>
        <p:spPr>
          <a:xfrm flipH="1">
            <a:off x="4288100" y="1457300"/>
            <a:ext cx="1323300" cy="75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solidFill>
                  <a:schemeClr val="lt1"/>
                </a:solidFill>
              </a:rPr>
              <a:t>Despite being red, Mars is a cold place, not hot. It’s full of iron oxide dust</a:t>
            </a:r>
            <a:endParaRPr sz="1000">
              <a:solidFill>
                <a:schemeClr val="lt1"/>
              </a:solidFill>
            </a:endParaRPr>
          </a:p>
        </p:txBody>
      </p:sp>
      <p:sp>
        <p:nvSpPr>
          <p:cNvPr id="443" name="Google Shape;443;p44"/>
          <p:cNvSpPr txBox="1">
            <a:spLocks noGrp="1"/>
          </p:cNvSpPr>
          <p:nvPr>
            <p:ph type="subTitle" idx="4294967295"/>
          </p:nvPr>
        </p:nvSpPr>
        <p:spPr>
          <a:xfrm flipH="1">
            <a:off x="4288100" y="2928204"/>
            <a:ext cx="1323300" cy="75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solidFill>
                  <a:schemeClr val="lt1"/>
                </a:solidFill>
              </a:rPr>
              <a:t>Saturn is the ringed planet. It’s a gas giant, composed mostly of hydrogen and helium</a:t>
            </a:r>
            <a:endParaRPr sz="1000">
              <a:solidFill>
                <a:schemeClr val="lt1"/>
              </a:solidFill>
            </a:endParaRPr>
          </a:p>
        </p:txBody>
      </p:sp>
      <p:sp>
        <p:nvSpPr>
          <p:cNvPr id="444" name="Google Shape;444;p44"/>
          <p:cNvSpPr/>
          <p:nvPr/>
        </p:nvSpPr>
        <p:spPr>
          <a:xfrm>
            <a:off x="3652825" y="2342925"/>
            <a:ext cx="885900" cy="520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txBox="1">
            <a:spLocks noGrp="1"/>
          </p:cNvSpPr>
          <p:nvPr>
            <p:ph type="subTitle" idx="4294967295"/>
          </p:nvPr>
        </p:nvSpPr>
        <p:spPr>
          <a:xfrm flipH="1">
            <a:off x="2594200" y="1457300"/>
            <a:ext cx="1323300" cy="753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solidFill>
                  <a:schemeClr val="lt1"/>
                </a:solidFill>
              </a:rPr>
              <a:t>Mercury is the closest planet to the Sun and the smallest one in the Solar System</a:t>
            </a:r>
            <a:endParaRPr sz="1000">
              <a:solidFill>
                <a:schemeClr val="lt1"/>
              </a:solidFill>
            </a:endParaRPr>
          </a:p>
        </p:txBody>
      </p:sp>
      <p:sp>
        <p:nvSpPr>
          <p:cNvPr id="446" name="Google Shape;446;p44"/>
          <p:cNvSpPr txBox="1">
            <a:spLocks noGrp="1"/>
          </p:cNvSpPr>
          <p:nvPr>
            <p:ph type="subTitle" idx="4294967295"/>
          </p:nvPr>
        </p:nvSpPr>
        <p:spPr>
          <a:xfrm flipH="1">
            <a:off x="2601544" y="2928204"/>
            <a:ext cx="1323300" cy="753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solidFill>
                  <a:schemeClr val="lt1"/>
                </a:solidFill>
              </a:rPr>
              <a:t>Venus has a beautiful name and is the second planet from the Sun</a:t>
            </a:r>
            <a:endParaRPr sz="1000">
              <a:solidFill>
                <a:schemeClr val="lt1"/>
              </a:solidFill>
            </a:endParaRPr>
          </a:p>
        </p:txBody>
      </p:sp>
      <p:sp>
        <p:nvSpPr>
          <p:cNvPr id="447" name="Google Shape;447;p44"/>
          <p:cNvSpPr/>
          <p:nvPr/>
        </p:nvSpPr>
        <p:spPr>
          <a:xfrm>
            <a:off x="3924857" y="2403095"/>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45"/>
          <p:cNvSpPr/>
          <p:nvPr/>
        </p:nvSpPr>
        <p:spPr>
          <a:xfrm>
            <a:off x="5334000" y="533400"/>
            <a:ext cx="352500" cy="9543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5"/>
          <p:cNvSpPr/>
          <p:nvPr/>
        </p:nvSpPr>
        <p:spPr>
          <a:xfrm>
            <a:off x="2400300" y="533400"/>
            <a:ext cx="352500" cy="9543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5"/>
          <p:cNvSpPr/>
          <p:nvPr/>
        </p:nvSpPr>
        <p:spPr>
          <a:xfrm>
            <a:off x="3889388" y="3657600"/>
            <a:ext cx="352500" cy="9543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5"/>
          <p:cNvSpPr/>
          <p:nvPr/>
        </p:nvSpPr>
        <p:spPr>
          <a:xfrm>
            <a:off x="6718313" y="3657600"/>
            <a:ext cx="352500" cy="9543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5"/>
          <p:cNvSpPr/>
          <p:nvPr/>
        </p:nvSpPr>
        <p:spPr>
          <a:xfrm>
            <a:off x="942975" y="3657600"/>
            <a:ext cx="352500" cy="9543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 name="Google Shape;457;p45"/>
          <p:cNvCxnSpPr/>
          <p:nvPr/>
        </p:nvCxnSpPr>
        <p:spPr>
          <a:xfrm rot="10800000">
            <a:off x="2511450" y="533400"/>
            <a:ext cx="0" cy="2095500"/>
          </a:xfrm>
          <a:prstGeom prst="straightConnector1">
            <a:avLst/>
          </a:prstGeom>
          <a:noFill/>
          <a:ln w="19050" cap="flat" cmpd="sng">
            <a:solidFill>
              <a:schemeClr val="accent1"/>
            </a:solidFill>
            <a:prstDash val="solid"/>
            <a:round/>
            <a:headEnd type="none" w="med" len="med"/>
            <a:tailEnd type="none" w="med" len="med"/>
          </a:ln>
        </p:spPr>
      </p:cxnSp>
      <p:cxnSp>
        <p:nvCxnSpPr>
          <p:cNvPr id="458" name="Google Shape;458;p45"/>
          <p:cNvCxnSpPr/>
          <p:nvPr/>
        </p:nvCxnSpPr>
        <p:spPr>
          <a:xfrm rot="10800000">
            <a:off x="5426100" y="533400"/>
            <a:ext cx="0" cy="2095500"/>
          </a:xfrm>
          <a:prstGeom prst="straightConnector1">
            <a:avLst/>
          </a:prstGeom>
          <a:noFill/>
          <a:ln w="19050" cap="flat" cmpd="sng">
            <a:solidFill>
              <a:schemeClr val="accent1"/>
            </a:solidFill>
            <a:prstDash val="solid"/>
            <a:round/>
            <a:headEnd type="none" w="med" len="med"/>
            <a:tailEnd type="none" w="med" len="med"/>
          </a:ln>
        </p:spPr>
      </p:cxnSp>
      <p:sp>
        <p:nvSpPr>
          <p:cNvPr id="459" name="Google Shape;459;p45"/>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TIMELINE</a:t>
            </a:r>
            <a:endParaRPr/>
          </a:p>
        </p:txBody>
      </p:sp>
      <p:sp>
        <p:nvSpPr>
          <p:cNvPr id="460" name="Google Shape;460;p45"/>
          <p:cNvSpPr txBox="1"/>
          <p:nvPr/>
        </p:nvSpPr>
        <p:spPr>
          <a:xfrm>
            <a:off x="2505150" y="705225"/>
            <a:ext cx="1851600" cy="679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a:solidFill>
                  <a:schemeClr val="dk1"/>
                </a:solidFill>
                <a:latin typeface="Catamaran Light"/>
                <a:ea typeface="Catamaran Light"/>
                <a:cs typeface="Catamaran Light"/>
                <a:sym typeface="Catamaran Light"/>
              </a:rPr>
              <a:t>Venus has a beautiful name, but it’s terribly hot</a:t>
            </a:r>
            <a:endParaRPr sz="1200">
              <a:solidFill>
                <a:schemeClr val="dk1"/>
              </a:solidFill>
              <a:latin typeface="Catamaran Light"/>
              <a:ea typeface="Catamaran Light"/>
              <a:cs typeface="Catamaran Light"/>
              <a:sym typeface="Catamaran Light"/>
            </a:endParaRPr>
          </a:p>
        </p:txBody>
      </p:sp>
      <p:sp>
        <p:nvSpPr>
          <p:cNvPr id="461" name="Google Shape;461;p45"/>
          <p:cNvSpPr txBox="1"/>
          <p:nvPr/>
        </p:nvSpPr>
        <p:spPr>
          <a:xfrm>
            <a:off x="2486100" y="405075"/>
            <a:ext cx="1133400" cy="44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a:solidFill>
                  <a:schemeClr val="dk1"/>
                </a:solidFill>
                <a:latin typeface="Livvic"/>
                <a:ea typeface="Livvic"/>
                <a:cs typeface="Livvic"/>
                <a:sym typeface="Livvic"/>
              </a:rPr>
              <a:t>DAY 2</a:t>
            </a:r>
            <a:endParaRPr sz="1800" b="1">
              <a:solidFill>
                <a:schemeClr val="dk1"/>
              </a:solidFill>
              <a:latin typeface="Livvic"/>
              <a:ea typeface="Livvic"/>
              <a:cs typeface="Livvic"/>
              <a:sym typeface="Livvic"/>
            </a:endParaRPr>
          </a:p>
        </p:txBody>
      </p:sp>
      <p:grpSp>
        <p:nvGrpSpPr>
          <p:cNvPr id="462" name="Google Shape;462;p45"/>
          <p:cNvGrpSpPr/>
          <p:nvPr/>
        </p:nvGrpSpPr>
        <p:grpSpPr>
          <a:xfrm>
            <a:off x="942975" y="2460601"/>
            <a:ext cx="6001362" cy="222300"/>
            <a:chOff x="1464850" y="436376"/>
            <a:chExt cx="6001362" cy="222300"/>
          </a:xfrm>
        </p:grpSpPr>
        <p:sp>
          <p:nvSpPr>
            <p:cNvPr id="463" name="Google Shape;463;p45"/>
            <p:cNvSpPr/>
            <p:nvPr/>
          </p:nvSpPr>
          <p:spPr>
            <a:xfrm>
              <a:off x="1464850"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4410215"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p:nvPr/>
          </p:nvSpPr>
          <p:spPr>
            <a:xfrm>
              <a:off x="7243912"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5"/>
            <p:cNvSpPr/>
            <p:nvPr/>
          </p:nvSpPr>
          <p:spPr>
            <a:xfrm>
              <a:off x="2920366"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5"/>
            <p:cNvSpPr/>
            <p:nvPr/>
          </p:nvSpPr>
          <p:spPr>
            <a:xfrm>
              <a:off x="5831847" y="436376"/>
              <a:ext cx="222300" cy="2223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 name="Google Shape;468;p45"/>
            <p:cNvCxnSpPr/>
            <p:nvPr/>
          </p:nvCxnSpPr>
          <p:spPr>
            <a:xfrm>
              <a:off x="1798637" y="547513"/>
              <a:ext cx="988200" cy="0"/>
            </a:xfrm>
            <a:prstGeom prst="straightConnector1">
              <a:avLst/>
            </a:prstGeom>
            <a:noFill/>
            <a:ln w="19050" cap="flat" cmpd="sng">
              <a:solidFill>
                <a:schemeClr val="dk1"/>
              </a:solidFill>
              <a:prstDash val="solid"/>
              <a:round/>
              <a:headEnd type="none" w="med" len="med"/>
              <a:tailEnd type="none" w="med" len="med"/>
            </a:ln>
          </p:spPr>
        </p:cxnSp>
        <p:cxnSp>
          <p:nvCxnSpPr>
            <p:cNvPr id="469" name="Google Shape;469;p45"/>
            <p:cNvCxnSpPr/>
            <p:nvPr/>
          </p:nvCxnSpPr>
          <p:spPr>
            <a:xfrm>
              <a:off x="3276248" y="547513"/>
              <a:ext cx="988200" cy="0"/>
            </a:xfrm>
            <a:prstGeom prst="straightConnector1">
              <a:avLst/>
            </a:prstGeom>
            <a:noFill/>
            <a:ln w="19050" cap="flat" cmpd="sng">
              <a:solidFill>
                <a:schemeClr val="dk1"/>
              </a:solidFill>
              <a:prstDash val="solid"/>
              <a:round/>
              <a:headEnd type="none" w="med" len="med"/>
              <a:tailEnd type="none" w="med" len="med"/>
            </a:ln>
          </p:spPr>
        </p:cxnSp>
        <p:cxnSp>
          <p:nvCxnSpPr>
            <p:cNvPr id="470" name="Google Shape;470;p45"/>
            <p:cNvCxnSpPr/>
            <p:nvPr/>
          </p:nvCxnSpPr>
          <p:spPr>
            <a:xfrm>
              <a:off x="4753898" y="547513"/>
              <a:ext cx="988200" cy="0"/>
            </a:xfrm>
            <a:prstGeom prst="straightConnector1">
              <a:avLst/>
            </a:prstGeom>
            <a:noFill/>
            <a:ln w="19050" cap="flat" cmpd="sng">
              <a:solidFill>
                <a:schemeClr val="dk1"/>
              </a:solidFill>
              <a:prstDash val="solid"/>
              <a:round/>
              <a:headEnd type="none" w="med" len="med"/>
              <a:tailEnd type="none" w="med" len="med"/>
            </a:ln>
          </p:spPr>
        </p:cxnSp>
        <p:cxnSp>
          <p:nvCxnSpPr>
            <p:cNvPr id="471" name="Google Shape;471;p45"/>
            <p:cNvCxnSpPr/>
            <p:nvPr/>
          </p:nvCxnSpPr>
          <p:spPr>
            <a:xfrm>
              <a:off x="6143961" y="547513"/>
              <a:ext cx="988200" cy="0"/>
            </a:xfrm>
            <a:prstGeom prst="straightConnector1">
              <a:avLst/>
            </a:prstGeom>
            <a:noFill/>
            <a:ln w="19050" cap="flat" cmpd="sng">
              <a:solidFill>
                <a:schemeClr val="dk1"/>
              </a:solidFill>
              <a:prstDash val="solid"/>
              <a:round/>
              <a:headEnd type="none" w="med" len="med"/>
              <a:tailEnd type="none" w="med" len="med"/>
            </a:ln>
          </p:spPr>
        </p:cxnSp>
      </p:grpSp>
      <p:sp>
        <p:nvSpPr>
          <p:cNvPr id="472" name="Google Shape;472;p45"/>
          <p:cNvSpPr txBox="1"/>
          <p:nvPr/>
        </p:nvSpPr>
        <p:spPr>
          <a:xfrm>
            <a:off x="5419800" y="705225"/>
            <a:ext cx="1851600" cy="679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a:solidFill>
                  <a:schemeClr val="dk1"/>
                </a:solidFill>
                <a:latin typeface="Catamaran Light"/>
                <a:ea typeface="Catamaran Light"/>
                <a:cs typeface="Catamaran Light"/>
                <a:sym typeface="Catamaran Light"/>
              </a:rPr>
              <a:t>Saturn is composed of hydrogen and helium</a:t>
            </a:r>
            <a:endParaRPr sz="1200">
              <a:solidFill>
                <a:schemeClr val="dk1"/>
              </a:solidFill>
              <a:latin typeface="Catamaran Light"/>
              <a:ea typeface="Catamaran Light"/>
              <a:cs typeface="Catamaran Light"/>
              <a:sym typeface="Catamaran Light"/>
            </a:endParaRPr>
          </a:p>
        </p:txBody>
      </p:sp>
      <p:sp>
        <p:nvSpPr>
          <p:cNvPr id="473" name="Google Shape;473;p45"/>
          <p:cNvSpPr txBox="1"/>
          <p:nvPr/>
        </p:nvSpPr>
        <p:spPr>
          <a:xfrm>
            <a:off x="5400750" y="405075"/>
            <a:ext cx="1133400" cy="44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a:solidFill>
                  <a:schemeClr val="dk1"/>
                </a:solidFill>
                <a:latin typeface="Livvic"/>
                <a:ea typeface="Livvic"/>
                <a:cs typeface="Livvic"/>
                <a:sym typeface="Livvic"/>
              </a:rPr>
              <a:t>DAY 4</a:t>
            </a:r>
            <a:endParaRPr sz="1800" b="1">
              <a:solidFill>
                <a:schemeClr val="dk1"/>
              </a:solidFill>
              <a:latin typeface="Livvic"/>
              <a:ea typeface="Livvic"/>
              <a:cs typeface="Livvic"/>
              <a:sym typeface="Livvic"/>
            </a:endParaRPr>
          </a:p>
        </p:txBody>
      </p:sp>
      <p:cxnSp>
        <p:nvCxnSpPr>
          <p:cNvPr id="474" name="Google Shape;474;p45"/>
          <p:cNvCxnSpPr/>
          <p:nvPr/>
        </p:nvCxnSpPr>
        <p:spPr>
          <a:xfrm rot="10800000">
            <a:off x="3987825" y="2581800"/>
            <a:ext cx="0" cy="2028300"/>
          </a:xfrm>
          <a:prstGeom prst="straightConnector1">
            <a:avLst/>
          </a:prstGeom>
          <a:noFill/>
          <a:ln w="19050" cap="flat" cmpd="sng">
            <a:solidFill>
              <a:schemeClr val="accent1"/>
            </a:solidFill>
            <a:prstDash val="solid"/>
            <a:round/>
            <a:headEnd type="none" w="med" len="med"/>
            <a:tailEnd type="none" w="med" len="med"/>
          </a:ln>
        </p:spPr>
      </p:cxnSp>
      <p:sp>
        <p:nvSpPr>
          <p:cNvPr id="475" name="Google Shape;475;p45"/>
          <p:cNvSpPr txBox="1"/>
          <p:nvPr/>
        </p:nvSpPr>
        <p:spPr>
          <a:xfrm>
            <a:off x="4019625" y="4191640"/>
            <a:ext cx="1851600" cy="641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a:solidFill>
                  <a:schemeClr val="dk1"/>
                </a:solidFill>
                <a:latin typeface="Catamaran Light"/>
                <a:ea typeface="Catamaran Light"/>
                <a:cs typeface="Catamaran Light"/>
                <a:sym typeface="Catamaran Light"/>
              </a:rPr>
              <a:t>Despite being red, Mars is a cold place, not hot</a:t>
            </a:r>
            <a:endParaRPr sz="1200">
              <a:solidFill>
                <a:schemeClr val="dk1"/>
              </a:solidFill>
              <a:latin typeface="Catamaran Light"/>
              <a:ea typeface="Catamaran Light"/>
              <a:cs typeface="Catamaran Light"/>
              <a:sym typeface="Catamaran Light"/>
            </a:endParaRPr>
          </a:p>
        </p:txBody>
      </p:sp>
      <p:sp>
        <p:nvSpPr>
          <p:cNvPr id="476" name="Google Shape;476;p45"/>
          <p:cNvSpPr txBox="1"/>
          <p:nvPr/>
        </p:nvSpPr>
        <p:spPr>
          <a:xfrm>
            <a:off x="4000575" y="3894953"/>
            <a:ext cx="1133400" cy="42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a:solidFill>
                  <a:schemeClr val="dk1"/>
                </a:solidFill>
                <a:latin typeface="Livvic"/>
                <a:ea typeface="Livvic"/>
                <a:cs typeface="Livvic"/>
                <a:sym typeface="Livvic"/>
              </a:rPr>
              <a:t>DAY 3</a:t>
            </a:r>
            <a:endParaRPr sz="1800" b="1">
              <a:solidFill>
                <a:schemeClr val="dk1"/>
              </a:solidFill>
              <a:latin typeface="Livvic"/>
              <a:ea typeface="Livvic"/>
              <a:cs typeface="Livvic"/>
              <a:sym typeface="Livvic"/>
            </a:endParaRPr>
          </a:p>
        </p:txBody>
      </p:sp>
      <p:cxnSp>
        <p:nvCxnSpPr>
          <p:cNvPr id="477" name="Google Shape;477;p45"/>
          <p:cNvCxnSpPr/>
          <p:nvPr/>
        </p:nvCxnSpPr>
        <p:spPr>
          <a:xfrm rot="10800000">
            <a:off x="1044600" y="2581800"/>
            <a:ext cx="0" cy="2028300"/>
          </a:xfrm>
          <a:prstGeom prst="straightConnector1">
            <a:avLst/>
          </a:prstGeom>
          <a:noFill/>
          <a:ln w="19050" cap="flat" cmpd="sng">
            <a:solidFill>
              <a:schemeClr val="accent1"/>
            </a:solidFill>
            <a:prstDash val="solid"/>
            <a:round/>
            <a:headEnd type="none" w="med" len="med"/>
            <a:tailEnd type="none" w="med" len="med"/>
          </a:ln>
        </p:spPr>
      </p:cxnSp>
      <p:sp>
        <p:nvSpPr>
          <p:cNvPr id="478" name="Google Shape;478;p45"/>
          <p:cNvSpPr txBox="1"/>
          <p:nvPr/>
        </p:nvSpPr>
        <p:spPr>
          <a:xfrm>
            <a:off x="1047825" y="4191640"/>
            <a:ext cx="1851600" cy="641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a:solidFill>
                  <a:schemeClr val="dk1"/>
                </a:solidFill>
                <a:latin typeface="Catamaran Light"/>
                <a:ea typeface="Catamaran Light"/>
                <a:cs typeface="Catamaran Light"/>
                <a:sym typeface="Catamaran Light"/>
              </a:rPr>
              <a:t>Mercury is the closest planet to the Sun</a:t>
            </a:r>
            <a:endParaRPr sz="1200">
              <a:solidFill>
                <a:schemeClr val="dk1"/>
              </a:solidFill>
              <a:latin typeface="Catamaran Light"/>
              <a:ea typeface="Catamaran Light"/>
              <a:cs typeface="Catamaran Light"/>
              <a:sym typeface="Catamaran Light"/>
            </a:endParaRPr>
          </a:p>
        </p:txBody>
      </p:sp>
      <p:sp>
        <p:nvSpPr>
          <p:cNvPr id="479" name="Google Shape;479;p45"/>
          <p:cNvSpPr txBox="1"/>
          <p:nvPr/>
        </p:nvSpPr>
        <p:spPr>
          <a:xfrm>
            <a:off x="1028775" y="3894953"/>
            <a:ext cx="1133400" cy="42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a:solidFill>
                  <a:schemeClr val="dk1"/>
                </a:solidFill>
                <a:latin typeface="Livvic"/>
                <a:ea typeface="Livvic"/>
                <a:cs typeface="Livvic"/>
                <a:sym typeface="Livvic"/>
              </a:rPr>
              <a:t>DAY 1</a:t>
            </a:r>
            <a:endParaRPr sz="1800" b="1">
              <a:solidFill>
                <a:schemeClr val="dk1"/>
              </a:solidFill>
              <a:latin typeface="Livvic"/>
              <a:ea typeface="Livvic"/>
              <a:cs typeface="Livvic"/>
              <a:sym typeface="Livvic"/>
            </a:endParaRPr>
          </a:p>
        </p:txBody>
      </p:sp>
      <p:cxnSp>
        <p:nvCxnSpPr>
          <p:cNvPr id="480" name="Google Shape;480;p45"/>
          <p:cNvCxnSpPr/>
          <p:nvPr/>
        </p:nvCxnSpPr>
        <p:spPr>
          <a:xfrm rot="10800000">
            <a:off x="6835800" y="2581800"/>
            <a:ext cx="0" cy="2028300"/>
          </a:xfrm>
          <a:prstGeom prst="straightConnector1">
            <a:avLst/>
          </a:prstGeom>
          <a:noFill/>
          <a:ln w="19050" cap="flat" cmpd="sng">
            <a:solidFill>
              <a:schemeClr val="accent1"/>
            </a:solidFill>
            <a:prstDash val="solid"/>
            <a:round/>
            <a:headEnd type="none" w="med" len="med"/>
            <a:tailEnd type="none" w="med" len="med"/>
          </a:ln>
        </p:spPr>
      </p:cxnSp>
      <p:sp>
        <p:nvSpPr>
          <p:cNvPr id="481" name="Google Shape;481;p45"/>
          <p:cNvSpPr txBox="1"/>
          <p:nvPr/>
        </p:nvSpPr>
        <p:spPr>
          <a:xfrm>
            <a:off x="6858075" y="4191640"/>
            <a:ext cx="1851600" cy="641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200">
                <a:solidFill>
                  <a:schemeClr val="dk1"/>
                </a:solidFill>
                <a:latin typeface="Catamaran Light"/>
                <a:ea typeface="Catamaran Light"/>
                <a:cs typeface="Catamaran Light"/>
                <a:sym typeface="Catamaran Light"/>
              </a:rPr>
              <a:t>Neptune is the farthest planet from the Sun</a:t>
            </a:r>
            <a:endParaRPr sz="1200">
              <a:solidFill>
                <a:schemeClr val="dk1"/>
              </a:solidFill>
              <a:latin typeface="Catamaran Light"/>
              <a:ea typeface="Catamaran Light"/>
              <a:cs typeface="Catamaran Light"/>
              <a:sym typeface="Catamaran Light"/>
            </a:endParaRPr>
          </a:p>
        </p:txBody>
      </p:sp>
      <p:sp>
        <p:nvSpPr>
          <p:cNvPr id="482" name="Google Shape;482;p45"/>
          <p:cNvSpPr txBox="1"/>
          <p:nvPr/>
        </p:nvSpPr>
        <p:spPr>
          <a:xfrm>
            <a:off x="6839025" y="3894953"/>
            <a:ext cx="1133400" cy="42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800" b="1">
                <a:solidFill>
                  <a:schemeClr val="dk1"/>
                </a:solidFill>
                <a:latin typeface="Livvic"/>
                <a:ea typeface="Livvic"/>
                <a:cs typeface="Livvic"/>
                <a:sym typeface="Livvic"/>
              </a:rPr>
              <a:t>DAY 5</a:t>
            </a:r>
            <a:endParaRPr sz="1800" b="1">
              <a:solidFill>
                <a:schemeClr val="dk1"/>
              </a:solidFill>
              <a:latin typeface="Livvic"/>
              <a:ea typeface="Livvic"/>
              <a:cs typeface="Livvic"/>
              <a:sym typeface="Livvic"/>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46"/>
          <p:cNvSpPr/>
          <p:nvPr/>
        </p:nvSpPr>
        <p:spPr>
          <a:xfrm>
            <a:off x="-38250" y="1567950"/>
            <a:ext cx="7253100" cy="2007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6"/>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LOCATIONS</a:t>
            </a:r>
            <a:endParaRPr/>
          </a:p>
        </p:txBody>
      </p:sp>
      <p:grpSp>
        <p:nvGrpSpPr>
          <p:cNvPr id="489" name="Google Shape;489;p46"/>
          <p:cNvGrpSpPr/>
          <p:nvPr/>
        </p:nvGrpSpPr>
        <p:grpSpPr>
          <a:xfrm>
            <a:off x="415220" y="1150411"/>
            <a:ext cx="5009329" cy="3094349"/>
            <a:chOff x="238125" y="164598"/>
            <a:chExt cx="7141900" cy="4411675"/>
          </a:xfrm>
        </p:grpSpPr>
        <p:sp>
          <p:nvSpPr>
            <p:cNvPr id="490" name="Google Shape;490;p46"/>
            <p:cNvSpPr/>
            <p:nvPr/>
          </p:nvSpPr>
          <p:spPr>
            <a:xfrm>
              <a:off x="238125" y="164598"/>
              <a:ext cx="7141900" cy="4411675"/>
            </a:xfrm>
            <a:custGeom>
              <a:avLst/>
              <a:gdLst/>
              <a:ahLst/>
              <a:cxnLst/>
              <a:rect l="l" t="t" r="r" b="b"/>
              <a:pathLst>
                <a:path w="285676" h="176467" extrusionOk="0">
                  <a:moveTo>
                    <a:pt x="25976" y="0"/>
                  </a:moveTo>
                  <a:lnTo>
                    <a:pt x="25182" y="2048"/>
                  </a:lnTo>
                  <a:lnTo>
                    <a:pt x="25976" y="2842"/>
                  </a:lnTo>
                  <a:lnTo>
                    <a:pt x="25579" y="3806"/>
                  </a:lnTo>
                  <a:lnTo>
                    <a:pt x="24566" y="5569"/>
                  </a:lnTo>
                  <a:lnTo>
                    <a:pt x="25976" y="7418"/>
                  </a:lnTo>
                  <a:lnTo>
                    <a:pt x="25275" y="8298"/>
                  </a:lnTo>
                  <a:lnTo>
                    <a:pt x="25275" y="10763"/>
                  </a:lnTo>
                  <a:lnTo>
                    <a:pt x="23510" y="12874"/>
                  </a:lnTo>
                  <a:lnTo>
                    <a:pt x="20959" y="12874"/>
                  </a:lnTo>
                  <a:lnTo>
                    <a:pt x="20606" y="10054"/>
                  </a:lnTo>
                  <a:lnTo>
                    <a:pt x="22369" y="9444"/>
                  </a:lnTo>
                  <a:lnTo>
                    <a:pt x="23688" y="7595"/>
                  </a:lnTo>
                  <a:lnTo>
                    <a:pt x="23688" y="5478"/>
                  </a:lnTo>
                  <a:lnTo>
                    <a:pt x="20606" y="4953"/>
                  </a:lnTo>
                  <a:lnTo>
                    <a:pt x="17700" y="3806"/>
                  </a:lnTo>
                  <a:lnTo>
                    <a:pt x="16908" y="1694"/>
                  </a:lnTo>
                  <a:lnTo>
                    <a:pt x="15674" y="1694"/>
                  </a:lnTo>
                  <a:lnTo>
                    <a:pt x="14794" y="4068"/>
                  </a:lnTo>
                  <a:lnTo>
                    <a:pt x="14794" y="5478"/>
                  </a:lnTo>
                  <a:lnTo>
                    <a:pt x="15674" y="5917"/>
                  </a:lnTo>
                  <a:lnTo>
                    <a:pt x="15589" y="8021"/>
                  </a:lnTo>
                  <a:lnTo>
                    <a:pt x="16992" y="8220"/>
                  </a:lnTo>
                  <a:lnTo>
                    <a:pt x="15525" y="9652"/>
                  </a:lnTo>
                  <a:lnTo>
                    <a:pt x="15410" y="12521"/>
                  </a:lnTo>
                  <a:lnTo>
                    <a:pt x="16381" y="14284"/>
                  </a:lnTo>
                  <a:lnTo>
                    <a:pt x="14794" y="16135"/>
                  </a:lnTo>
                  <a:lnTo>
                    <a:pt x="14794" y="17722"/>
                  </a:lnTo>
                  <a:lnTo>
                    <a:pt x="13029" y="23355"/>
                  </a:lnTo>
                  <a:lnTo>
                    <a:pt x="12215" y="24532"/>
                  </a:lnTo>
                  <a:lnTo>
                    <a:pt x="11273" y="25905"/>
                  </a:lnTo>
                  <a:lnTo>
                    <a:pt x="11273" y="28195"/>
                  </a:lnTo>
                  <a:lnTo>
                    <a:pt x="8956" y="32396"/>
                  </a:lnTo>
                  <a:lnTo>
                    <a:pt x="5638" y="38412"/>
                  </a:lnTo>
                  <a:lnTo>
                    <a:pt x="5285" y="44748"/>
                  </a:lnTo>
                  <a:lnTo>
                    <a:pt x="4407" y="46335"/>
                  </a:lnTo>
                  <a:lnTo>
                    <a:pt x="4753" y="48801"/>
                  </a:lnTo>
                  <a:lnTo>
                    <a:pt x="1680" y="53817"/>
                  </a:lnTo>
                  <a:lnTo>
                    <a:pt x="0" y="56106"/>
                  </a:lnTo>
                  <a:lnTo>
                    <a:pt x="2997" y="59449"/>
                  </a:lnTo>
                  <a:lnTo>
                    <a:pt x="2381" y="62107"/>
                  </a:lnTo>
                  <a:lnTo>
                    <a:pt x="2168" y="66281"/>
                  </a:lnTo>
                  <a:lnTo>
                    <a:pt x="4230" y="69398"/>
                  </a:lnTo>
                  <a:lnTo>
                    <a:pt x="4053" y="72218"/>
                  </a:lnTo>
                  <a:lnTo>
                    <a:pt x="5902" y="74246"/>
                  </a:lnTo>
                  <a:lnTo>
                    <a:pt x="5726" y="79441"/>
                  </a:lnTo>
                  <a:lnTo>
                    <a:pt x="7752" y="81821"/>
                  </a:lnTo>
                  <a:lnTo>
                    <a:pt x="7752" y="83140"/>
                  </a:lnTo>
                  <a:lnTo>
                    <a:pt x="6518" y="84457"/>
                  </a:lnTo>
                  <a:lnTo>
                    <a:pt x="6518" y="85513"/>
                  </a:lnTo>
                  <a:lnTo>
                    <a:pt x="7313" y="86222"/>
                  </a:lnTo>
                  <a:lnTo>
                    <a:pt x="8978" y="90339"/>
                  </a:lnTo>
                  <a:lnTo>
                    <a:pt x="9382" y="91330"/>
                  </a:lnTo>
                  <a:lnTo>
                    <a:pt x="10125" y="93172"/>
                  </a:lnTo>
                  <a:lnTo>
                    <a:pt x="9510" y="94761"/>
                  </a:lnTo>
                  <a:lnTo>
                    <a:pt x="9956" y="95908"/>
                  </a:lnTo>
                  <a:lnTo>
                    <a:pt x="10479" y="96872"/>
                  </a:lnTo>
                  <a:lnTo>
                    <a:pt x="9814" y="98814"/>
                  </a:lnTo>
                  <a:lnTo>
                    <a:pt x="9807" y="98819"/>
                  </a:lnTo>
                  <a:lnTo>
                    <a:pt x="9601" y="99430"/>
                  </a:lnTo>
                  <a:lnTo>
                    <a:pt x="11096" y="100663"/>
                  </a:lnTo>
                  <a:lnTo>
                    <a:pt x="15496" y="101186"/>
                  </a:lnTo>
                  <a:lnTo>
                    <a:pt x="18848" y="105325"/>
                  </a:lnTo>
                  <a:lnTo>
                    <a:pt x="20633" y="105799"/>
                  </a:lnTo>
                  <a:lnTo>
                    <a:pt x="20959" y="107706"/>
                  </a:lnTo>
                  <a:lnTo>
                    <a:pt x="23071" y="107706"/>
                  </a:lnTo>
                  <a:lnTo>
                    <a:pt x="23071" y="110349"/>
                  </a:lnTo>
                  <a:lnTo>
                    <a:pt x="25361" y="111227"/>
                  </a:lnTo>
                  <a:lnTo>
                    <a:pt x="25545" y="113311"/>
                  </a:lnTo>
                  <a:lnTo>
                    <a:pt x="25976" y="118094"/>
                  </a:lnTo>
                  <a:lnTo>
                    <a:pt x="39361" y="118094"/>
                  </a:lnTo>
                  <a:lnTo>
                    <a:pt x="39361" y="121176"/>
                  </a:lnTo>
                  <a:lnTo>
                    <a:pt x="50344" y="127809"/>
                  </a:lnTo>
                  <a:lnTo>
                    <a:pt x="58466" y="132711"/>
                  </a:lnTo>
                  <a:lnTo>
                    <a:pt x="75109" y="134739"/>
                  </a:lnTo>
                  <a:lnTo>
                    <a:pt x="75896" y="131125"/>
                  </a:lnTo>
                  <a:lnTo>
                    <a:pt x="85236" y="131826"/>
                  </a:lnTo>
                  <a:lnTo>
                    <a:pt x="93881" y="142297"/>
                  </a:lnTo>
                  <a:lnTo>
                    <a:pt x="95269" y="143977"/>
                  </a:lnTo>
                  <a:lnTo>
                    <a:pt x="95114" y="147096"/>
                  </a:lnTo>
                  <a:cubicBezTo>
                    <a:pt x="95114" y="147096"/>
                    <a:pt x="98353" y="152785"/>
                    <a:pt x="102929" y="153928"/>
                  </a:cubicBezTo>
                  <a:lnTo>
                    <a:pt x="106012" y="151554"/>
                  </a:lnTo>
                  <a:lnTo>
                    <a:pt x="106012" y="148116"/>
                  </a:lnTo>
                  <a:lnTo>
                    <a:pt x="110943" y="148293"/>
                  </a:lnTo>
                  <a:lnTo>
                    <a:pt x="111823" y="149264"/>
                  </a:lnTo>
                  <a:lnTo>
                    <a:pt x="114729" y="149264"/>
                  </a:lnTo>
                  <a:cubicBezTo>
                    <a:pt x="114729" y="149264"/>
                    <a:pt x="117726" y="151745"/>
                    <a:pt x="119830" y="156797"/>
                  </a:cubicBezTo>
                  <a:cubicBezTo>
                    <a:pt x="119864" y="156866"/>
                    <a:pt x="119895" y="156937"/>
                    <a:pt x="119921" y="157010"/>
                  </a:cubicBezTo>
                  <a:cubicBezTo>
                    <a:pt x="119921" y="157010"/>
                    <a:pt x="122125" y="163175"/>
                    <a:pt x="125031" y="164847"/>
                  </a:cubicBezTo>
                  <a:cubicBezTo>
                    <a:pt x="125031" y="164847"/>
                    <a:pt x="125561" y="165725"/>
                    <a:pt x="125909" y="168106"/>
                  </a:cubicBezTo>
                  <a:cubicBezTo>
                    <a:pt x="125909" y="168106"/>
                    <a:pt x="126270" y="169637"/>
                    <a:pt x="127496" y="171287"/>
                  </a:cubicBezTo>
                  <a:cubicBezTo>
                    <a:pt x="128631" y="172825"/>
                    <a:pt x="130514" y="174462"/>
                    <a:pt x="133577" y="175056"/>
                  </a:cubicBezTo>
                  <a:lnTo>
                    <a:pt x="138324" y="176466"/>
                  </a:lnTo>
                  <a:lnTo>
                    <a:pt x="139472" y="175588"/>
                  </a:lnTo>
                  <a:cubicBezTo>
                    <a:pt x="139472" y="175588"/>
                    <a:pt x="138508" y="173484"/>
                    <a:pt x="138175" y="171287"/>
                  </a:cubicBezTo>
                  <a:cubicBezTo>
                    <a:pt x="138025" y="170309"/>
                    <a:pt x="137998" y="169303"/>
                    <a:pt x="138239" y="168460"/>
                  </a:cubicBezTo>
                  <a:lnTo>
                    <a:pt x="138153" y="163352"/>
                  </a:lnTo>
                  <a:lnTo>
                    <a:pt x="139472" y="162996"/>
                  </a:lnTo>
                  <a:lnTo>
                    <a:pt x="140527" y="160531"/>
                  </a:lnTo>
                  <a:lnTo>
                    <a:pt x="142461" y="160353"/>
                  </a:lnTo>
                  <a:lnTo>
                    <a:pt x="143872" y="158241"/>
                  </a:lnTo>
                  <a:lnTo>
                    <a:pt x="147748" y="157447"/>
                  </a:lnTo>
                  <a:lnTo>
                    <a:pt x="148719" y="156797"/>
                  </a:lnTo>
                  <a:lnTo>
                    <a:pt x="151270" y="155073"/>
                  </a:lnTo>
                  <a:lnTo>
                    <a:pt x="151270" y="153310"/>
                  </a:lnTo>
                  <a:lnTo>
                    <a:pt x="159985" y="149441"/>
                  </a:lnTo>
                  <a:lnTo>
                    <a:pt x="162712" y="149441"/>
                  </a:lnTo>
                  <a:lnTo>
                    <a:pt x="169147" y="151113"/>
                  </a:lnTo>
                  <a:lnTo>
                    <a:pt x="170110" y="150497"/>
                  </a:lnTo>
                  <a:lnTo>
                    <a:pt x="170110" y="148470"/>
                  </a:lnTo>
                  <a:lnTo>
                    <a:pt x="174779" y="149789"/>
                  </a:lnTo>
                  <a:lnTo>
                    <a:pt x="175922" y="153749"/>
                  </a:lnTo>
                  <a:lnTo>
                    <a:pt x="179968" y="153764"/>
                  </a:lnTo>
                  <a:lnTo>
                    <a:pt x="182349" y="150938"/>
                  </a:lnTo>
                  <a:lnTo>
                    <a:pt x="186841" y="153049"/>
                  </a:lnTo>
                  <a:lnTo>
                    <a:pt x="188690" y="151907"/>
                  </a:lnTo>
                  <a:lnTo>
                    <a:pt x="185346" y="148471"/>
                  </a:lnTo>
                  <a:lnTo>
                    <a:pt x="186579" y="146799"/>
                  </a:lnTo>
                  <a:lnTo>
                    <a:pt x="186579" y="143979"/>
                  </a:lnTo>
                  <a:lnTo>
                    <a:pt x="193119" y="143950"/>
                  </a:lnTo>
                  <a:lnTo>
                    <a:pt x="194679" y="142569"/>
                  </a:lnTo>
                  <a:lnTo>
                    <a:pt x="195906" y="143981"/>
                  </a:lnTo>
                  <a:lnTo>
                    <a:pt x="198174" y="142301"/>
                  </a:lnTo>
                  <a:lnTo>
                    <a:pt x="198287" y="142223"/>
                  </a:lnTo>
                  <a:lnTo>
                    <a:pt x="199371" y="142301"/>
                  </a:lnTo>
                  <a:lnTo>
                    <a:pt x="206649" y="142839"/>
                  </a:lnTo>
                  <a:lnTo>
                    <a:pt x="209378" y="146885"/>
                  </a:lnTo>
                  <a:lnTo>
                    <a:pt x="211142" y="146446"/>
                  </a:lnTo>
                  <a:lnTo>
                    <a:pt x="215629" y="143802"/>
                  </a:lnTo>
                  <a:lnTo>
                    <a:pt x="219418" y="144072"/>
                  </a:lnTo>
                  <a:lnTo>
                    <a:pt x="223905" y="149003"/>
                  </a:lnTo>
                  <a:lnTo>
                    <a:pt x="225401" y="149528"/>
                  </a:lnTo>
                  <a:lnTo>
                    <a:pt x="225847" y="154104"/>
                  </a:lnTo>
                  <a:lnTo>
                    <a:pt x="225229" y="156797"/>
                  </a:lnTo>
                  <a:lnTo>
                    <a:pt x="225138" y="157187"/>
                  </a:lnTo>
                  <a:lnTo>
                    <a:pt x="225847" y="158506"/>
                  </a:lnTo>
                  <a:lnTo>
                    <a:pt x="227257" y="158329"/>
                  </a:lnTo>
                  <a:lnTo>
                    <a:pt x="226904" y="160178"/>
                  </a:lnTo>
                  <a:lnTo>
                    <a:pt x="229716" y="163437"/>
                  </a:lnTo>
                  <a:lnTo>
                    <a:pt x="231126" y="163528"/>
                  </a:lnTo>
                  <a:lnTo>
                    <a:pt x="231126" y="165201"/>
                  </a:lnTo>
                  <a:lnTo>
                    <a:pt x="231828" y="166341"/>
                  </a:lnTo>
                  <a:lnTo>
                    <a:pt x="233507" y="166341"/>
                  </a:lnTo>
                  <a:lnTo>
                    <a:pt x="233507" y="169340"/>
                  </a:lnTo>
                  <a:lnTo>
                    <a:pt x="235967" y="169148"/>
                  </a:lnTo>
                  <a:cubicBezTo>
                    <a:pt x="235967" y="169148"/>
                    <a:pt x="237568" y="170547"/>
                    <a:pt x="237816" y="171189"/>
                  </a:cubicBezTo>
                  <a:cubicBezTo>
                    <a:pt x="237825" y="171212"/>
                    <a:pt x="237816" y="171289"/>
                    <a:pt x="237816" y="171289"/>
                  </a:cubicBezTo>
                  <a:lnTo>
                    <a:pt x="244334" y="171289"/>
                  </a:lnTo>
                  <a:lnTo>
                    <a:pt x="244334" y="162559"/>
                  </a:lnTo>
                  <a:lnTo>
                    <a:pt x="241246" y="156797"/>
                  </a:lnTo>
                  <a:lnTo>
                    <a:pt x="239665" y="153842"/>
                  </a:lnTo>
                  <a:lnTo>
                    <a:pt x="239226" y="149789"/>
                  </a:lnTo>
                  <a:lnTo>
                    <a:pt x="235003" y="146181"/>
                  </a:lnTo>
                  <a:lnTo>
                    <a:pt x="235003" y="143800"/>
                  </a:lnTo>
                  <a:lnTo>
                    <a:pt x="233245" y="142297"/>
                  </a:lnTo>
                  <a:lnTo>
                    <a:pt x="233154" y="142214"/>
                  </a:lnTo>
                  <a:lnTo>
                    <a:pt x="232445" y="139139"/>
                  </a:lnTo>
                  <a:lnTo>
                    <a:pt x="230773" y="136936"/>
                  </a:lnTo>
                  <a:lnTo>
                    <a:pt x="231347" y="127809"/>
                  </a:lnTo>
                  <a:lnTo>
                    <a:pt x="231389" y="127071"/>
                  </a:lnTo>
                  <a:lnTo>
                    <a:pt x="233679" y="125838"/>
                  </a:lnTo>
                  <a:lnTo>
                    <a:pt x="235089" y="122757"/>
                  </a:lnTo>
                  <a:lnTo>
                    <a:pt x="236852" y="122757"/>
                  </a:lnTo>
                  <a:lnTo>
                    <a:pt x="241075" y="118270"/>
                  </a:lnTo>
                  <a:lnTo>
                    <a:pt x="240984" y="116507"/>
                  </a:lnTo>
                  <a:lnTo>
                    <a:pt x="242860" y="113310"/>
                  </a:lnTo>
                  <a:lnTo>
                    <a:pt x="243365" y="112461"/>
                  </a:lnTo>
                  <a:lnTo>
                    <a:pt x="246624" y="111750"/>
                  </a:lnTo>
                  <a:lnTo>
                    <a:pt x="248644" y="107875"/>
                  </a:lnTo>
                  <a:lnTo>
                    <a:pt x="248644" y="105146"/>
                  </a:lnTo>
                  <a:lnTo>
                    <a:pt x="255602" y="104008"/>
                  </a:lnTo>
                  <a:lnTo>
                    <a:pt x="256480" y="101803"/>
                  </a:lnTo>
                  <a:lnTo>
                    <a:pt x="255248" y="99606"/>
                  </a:lnTo>
                  <a:lnTo>
                    <a:pt x="256538" y="98819"/>
                  </a:lnTo>
                  <a:lnTo>
                    <a:pt x="257274" y="98373"/>
                  </a:lnTo>
                  <a:lnTo>
                    <a:pt x="257274" y="95732"/>
                  </a:lnTo>
                  <a:lnTo>
                    <a:pt x="254631" y="93704"/>
                  </a:lnTo>
                  <a:lnTo>
                    <a:pt x="256134" y="92294"/>
                  </a:lnTo>
                  <a:lnTo>
                    <a:pt x="256219" y="91416"/>
                  </a:lnTo>
                  <a:lnTo>
                    <a:pt x="254724" y="90445"/>
                  </a:lnTo>
                  <a:lnTo>
                    <a:pt x="255163" y="88233"/>
                  </a:lnTo>
                  <a:lnTo>
                    <a:pt x="253399" y="87453"/>
                  </a:lnTo>
                  <a:lnTo>
                    <a:pt x="251111" y="87277"/>
                  </a:lnTo>
                  <a:lnTo>
                    <a:pt x="251727" y="85251"/>
                  </a:lnTo>
                  <a:lnTo>
                    <a:pt x="251528" y="84322"/>
                  </a:lnTo>
                  <a:lnTo>
                    <a:pt x="251202" y="82784"/>
                  </a:lnTo>
                  <a:lnTo>
                    <a:pt x="249707" y="79964"/>
                  </a:lnTo>
                  <a:lnTo>
                    <a:pt x="248296" y="79263"/>
                  </a:lnTo>
                  <a:lnTo>
                    <a:pt x="248120" y="75565"/>
                  </a:lnTo>
                  <a:lnTo>
                    <a:pt x="247327" y="73892"/>
                  </a:lnTo>
                  <a:lnTo>
                    <a:pt x="249532" y="71604"/>
                  </a:lnTo>
                  <a:lnTo>
                    <a:pt x="250495" y="72222"/>
                  </a:lnTo>
                  <a:lnTo>
                    <a:pt x="249878" y="75565"/>
                  </a:lnTo>
                  <a:lnTo>
                    <a:pt x="250084" y="78223"/>
                  </a:lnTo>
                  <a:lnTo>
                    <a:pt x="252053" y="79257"/>
                  </a:lnTo>
                  <a:lnTo>
                    <a:pt x="253399" y="81374"/>
                  </a:lnTo>
                  <a:lnTo>
                    <a:pt x="253166" y="84324"/>
                  </a:lnTo>
                  <a:lnTo>
                    <a:pt x="254718" y="84324"/>
                  </a:lnTo>
                  <a:lnTo>
                    <a:pt x="256305" y="81730"/>
                  </a:lnTo>
                  <a:lnTo>
                    <a:pt x="257276" y="77676"/>
                  </a:lnTo>
                  <a:lnTo>
                    <a:pt x="254988" y="74947"/>
                  </a:lnTo>
                  <a:lnTo>
                    <a:pt x="253031" y="71531"/>
                  </a:lnTo>
                  <a:lnTo>
                    <a:pt x="255873" y="71688"/>
                  </a:lnTo>
                  <a:lnTo>
                    <a:pt x="256136" y="73630"/>
                  </a:lnTo>
                  <a:lnTo>
                    <a:pt x="257276" y="73807"/>
                  </a:lnTo>
                  <a:lnTo>
                    <a:pt x="259005" y="69832"/>
                  </a:lnTo>
                  <a:lnTo>
                    <a:pt x="260265" y="66933"/>
                  </a:lnTo>
                  <a:lnTo>
                    <a:pt x="259473" y="61654"/>
                  </a:lnTo>
                  <a:lnTo>
                    <a:pt x="258772" y="60952"/>
                  </a:lnTo>
                  <a:lnTo>
                    <a:pt x="263348" y="56283"/>
                  </a:lnTo>
                  <a:lnTo>
                    <a:pt x="266254" y="56283"/>
                  </a:lnTo>
                  <a:lnTo>
                    <a:pt x="268004" y="55341"/>
                  </a:lnTo>
                  <a:lnTo>
                    <a:pt x="270659" y="53902"/>
                  </a:lnTo>
                  <a:lnTo>
                    <a:pt x="270659" y="51528"/>
                  </a:lnTo>
                  <a:lnTo>
                    <a:pt x="274357" y="50033"/>
                  </a:lnTo>
                  <a:lnTo>
                    <a:pt x="274796" y="48269"/>
                  </a:lnTo>
                  <a:lnTo>
                    <a:pt x="271274" y="44046"/>
                  </a:lnTo>
                  <a:lnTo>
                    <a:pt x="271274" y="38235"/>
                  </a:lnTo>
                  <a:lnTo>
                    <a:pt x="272061" y="35153"/>
                  </a:lnTo>
                  <a:lnTo>
                    <a:pt x="276554" y="32950"/>
                  </a:lnTo>
                  <a:lnTo>
                    <a:pt x="276554" y="31454"/>
                  </a:lnTo>
                  <a:lnTo>
                    <a:pt x="276031" y="29343"/>
                  </a:lnTo>
                  <a:lnTo>
                    <a:pt x="277966" y="28286"/>
                  </a:lnTo>
                  <a:lnTo>
                    <a:pt x="280516" y="28372"/>
                  </a:lnTo>
                  <a:lnTo>
                    <a:pt x="282748" y="26352"/>
                  </a:lnTo>
                  <a:lnTo>
                    <a:pt x="285675" y="23703"/>
                  </a:lnTo>
                  <a:lnTo>
                    <a:pt x="285675" y="21945"/>
                  </a:lnTo>
                  <a:lnTo>
                    <a:pt x="281820" y="21484"/>
                  </a:lnTo>
                  <a:lnTo>
                    <a:pt x="281573" y="19216"/>
                  </a:lnTo>
                  <a:lnTo>
                    <a:pt x="279461" y="19125"/>
                  </a:lnTo>
                  <a:lnTo>
                    <a:pt x="277144" y="11861"/>
                  </a:lnTo>
                  <a:lnTo>
                    <a:pt x="267443" y="11861"/>
                  </a:lnTo>
                  <a:lnTo>
                    <a:pt x="265991" y="19125"/>
                  </a:lnTo>
                  <a:lnTo>
                    <a:pt x="267046" y="21329"/>
                  </a:lnTo>
                  <a:lnTo>
                    <a:pt x="267137" y="23178"/>
                  </a:lnTo>
                  <a:lnTo>
                    <a:pt x="265898" y="23617"/>
                  </a:lnTo>
                  <a:lnTo>
                    <a:pt x="265813" y="25290"/>
                  </a:lnTo>
                  <a:lnTo>
                    <a:pt x="265281" y="26344"/>
                  </a:lnTo>
                  <a:lnTo>
                    <a:pt x="265261" y="26352"/>
                  </a:lnTo>
                  <a:lnTo>
                    <a:pt x="263086" y="26962"/>
                  </a:lnTo>
                  <a:lnTo>
                    <a:pt x="262206" y="29328"/>
                  </a:lnTo>
                  <a:lnTo>
                    <a:pt x="248120" y="32595"/>
                  </a:lnTo>
                  <a:lnTo>
                    <a:pt x="244420" y="35856"/>
                  </a:lnTo>
                  <a:lnTo>
                    <a:pt x="243095" y="38583"/>
                  </a:lnTo>
                  <a:lnTo>
                    <a:pt x="237688" y="40844"/>
                  </a:lnTo>
                  <a:lnTo>
                    <a:pt x="237200" y="41050"/>
                  </a:lnTo>
                  <a:lnTo>
                    <a:pt x="237732" y="42722"/>
                  </a:lnTo>
                  <a:lnTo>
                    <a:pt x="234025" y="42551"/>
                  </a:lnTo>
                  <a:lnTo>
                    <a:pt x="229270" y="45101"/>
                  </a:lnTo>
                  <a:lnTo>
                    <a:pt x="226457" y="47830"/>
                  </a:lnTo>
                  <a:lnTo>
                    <a:pt x="226896" y="49856"/>
                  </a:lnTo>
                  <a:lnTo>
                    <a:pt x="229716" y="49503"/>
                  </a:lnTo>
                  <a:lnTo>
                    <a:pt x="230327" y="50736"/>
                  </a:lnTo>
                  <a:lnTo>
                    <a:pt x="229625" y="52146"/>
                  </a:lnTo>
                  <a:lnTo>
                    <a:pt x="226989" y="52062"/>
                  </a:lnTo>
                  <a:lnTo>
                    <a:pt x="223198" y="55052"/>
                  </a:lnTo>
                  <a:lnTo>
                    <a:pt x="218882" y="54789"/>
                  </a:lnTo>
                  <a:lnTo>
                    <a:pt x="218401" y="55341"/>
                  </a:lnTo>
                  <a:lnTo>
                    <a:pt x="214221" y="60160"/>
                  </a:lnTo>
                  <a:lnTo>
                    <a:pt x="210961" y="59983"/>
                  </a:lnTo>
                  <a:lnTo>
                    <a:pt x="210961" y="58480"/>
                  </a:lnTo>
                  <a:lnTo>
                    <a:pt x="213865" y="57517"/>
                  </a:lnTo>
                  <a:lnTo>
                    <a:pt x="213993" y="55341"/>
                  </a:lnTo>
                  <a:lnTo>
                    <a:pt x="214128" y="53024"/>
                  </a:lnTo>
                  <a:lnTo>
                    <a:pt x="216948" y="50736"/>
                  </a:lnTo>
                  <a:lnTo>
                    <a:pt x="215716" y="45628"/>
                  </a:lnTo>
                  <a:lnTo>
                    <a:pt x="217565" y="42283"/>
                  </a:lnTo>
                  <a:lnTo>
                    <a:pt x="217374" y="40844"/>
                  </a:lnTo>
                  <a:lnTo>
                    <a:pt x="217126" y="38938"/>
                  </a:lnTo>
                  <a:lnTo>
                    <a:pt x="217742" y="38583"/>
                  </a:lnTo>
                  <a:lnTo>
                    <a:pt x="219719" y="40844"/>
                  </a:lnTo>
                  <a:lnTo>
                    <a:pt x="223630" y="40844"/>
                  </a:lnTo>
                  <a:lnTo>
                    <a:pt x="224694" y="39022"/>
                  </a:lnTo>
                  <a:lnTo>
                    <a:pt x="221881" y="34799"/>
                  </a:lnTo>
                  <a:lnTo>
                    <a:pt x="218301" y="31269"/>
                  </a:lnTo>
                  <a:lnTo>
                    <a:pt x="209289" y="31453"/>
                  </a:lnTo>
                  <a:lnTo>
                    <a:pt x="203301" y="31801"/>
                  </a:lnTo>
                  <a:lnTo>
                    <a:pt x="202592" y="30221"/>
                  </a:lnTo>
                  <a:lnTo>
                    <a:pt x="200920" y="28988"/>
                  </a:lnTo>
                  <a:lnTo>
                    <a:pt x="200920" y="27139"/>
                  </a:lnTo>
                  <a:lnTo>
                    <a:pt x="199424" y="27053"/>
                  </a:lnTo>
                  <a:lnTo>
                    <a:pt x="199404" y="26352"/>
                  </a:lnTo>
                  <a:lnTo>
                    <a:pt x="199340" y="24495"/>
                  </a:lnTo>
                  <a:lnTo>
                    <a:pt x="197930" y="23532"/>
                  </a:lnTo>
                  <a:lnTo>
                    <a:pt x="197752" y="21236"/>
                  </a:lnTo>
                  <a:lnTo>
                    <a:pt x="195549" y="19917"/>
                  </a:lnTo>
                  <a:lnTo>
                    <a:pt x="195025" y="21327"/>
                  </a:lnTo>
                  <a:lnTo>
                    <a:pt x="192474" y="21236"/>
                  </a:lnTo>
                  <a:lnTo>
                    <a:pt x="189916" y="16398"/>
                  </a:lnTo>
                  <a:lnTo>
                    <a:pt x="188683" y="15603"/>
                  </a:lnTo>
                  <a:lnTo>
                    <a:pt x="181994" y="15341"/>
                  </a:lnTo>
                  <a:lnTo>
                    <a:pt x="181292" y="16658"/>
                  </a:lnTo>
                  <a:lnTo>
                    <a:pt x="181463" y="17629"/>
                  </a:lnTo>
                  <a:lnTo>
                    <a:pt x="178997" y="20273"/>
                  </a:lnTo>
                  <a:lnTo>
                    <a:pt x="177155" y="20449"/>
                  </a:lnTo>
                  <a:lnTo>
                    <a:pt x="175652" y="22823"/>
                  </a:lnTo>
                  <a:lnTo>
                    <a:pt x="169495" y="21852"/>
                  </a:lnTo>
                  <a:lnTo>
                    <a:pt x="166674" y="22739"/>
                  </a:lnTo>
                  <a:lnTo>
                    <a:pt x="163067" y="21506"/>
                  </a:lnTo>
                  <a:lnTo>
                    <a:pt x="162005" y="19741"/>
                  </a:lnTo>
                  <a:lnTo>
                    <a:pt x="158313" y="18509"/>
                  </a:lnTo>
                  <a:lnTo>
                    <a:pt x="156903" y="20096"/>
                  </a:lnTo>
                  <a:lnTo>
                    <a:pt x="151971" y="18331"/>
                  </a:lnTo>
                  <a:lnTo>
                    <a:pt x="151971" y="15425"/>
                  </a:lnTo>
                  <a:lnTo>
                    <a:pt x="149590" y="14022"/>
                  </a:lnTo>
                  <a:lnTo>
                    <a:pt x="149590" y="16312"/>
                  </a:lnTo>
                  <a:lnTo>
                    <a:pt x="141093" y="16886"/>
                  </a:lnTo>
                  <a:lnTo>
                    <a:pt x="137969" y="17099"/>
                  </a:lnTo>
                  <a:lnTo>
                    <a:pt x="117726" y="16212"/>
                  </a:lnTo>
                  <a:lnTo>
                    <a:pt x="115791" y="16128"/>
                  </a:lnTo>
                  <a:lnTo>
                    <a:pt x="113169" y="16008"/>
                  </a:lnTo>
                  <a:lnTo>
                    <a:pt x="84655" y="12556"/>
                  </a:lnTo>
                  <a:lnTo>
                    <a:pt x="79042" y="11885"/>
                  </a:lnTo>
                  <a:lnTo>
                    <a:pt x="78540" y="11821"/>
                  </a:lnTo>
                  <a:lnTo>
                    <a:pt x="62539" y="9247"/>
                  </a:lnTo>
                  <a:lnTo>
                    <a:pt x="55560" y="8121"/>
                  </a:lnTo>
                  <a:lnTo>
                    <a:pt x="54979" y="7994"/>
                  </a:lnTo>
                  <a:lnTo>
                    <a:pt x="50366" y="6974"/>
                  </a:lnTo>
                  <a:lnTo>
                    <a:pt x="36889" y="3367"/>
                  </a:lnTo>
                  <a:lnTo>
                    <a:pt x="259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6"/>
            <p:cNvSpPr/>
            <p:nvPr/>
          </p:nvSpPr>
          <p:spPr>
            <a:xfrm>
              <a:off x="1276275" y="820075"/>
              <a:ext cx="281325" cy="1162475"/>
            </a:xfrm>
            <a:custGeom>
              <a:avLst/>
              <a:gdLst/>
              <a:ahLst/>
              <a:cxnLst/>
              <a:rect l="l" t="t" r="r" b="b"/>
              <a:pathLst>
                <a:path w="11253" h="46499" fill="none" extrusionOk="0">
                  <a:moveTo>
                    <a:pt x="11252" y="0"/>
                  </a:moveTo>
                  <a:cubicBezTo>
                    <a:pt x="11252" y="0"/>
                    <a:pt x="7201" y="10051"/>
                    <a:pt x="7951" y="11100"/>
                  </a:cubicBezTo>
                  <a:cubicBezTo>
                    <a:pt x="8702" y="12149"/>
                    <a:pt x="7201" y="17400"/>
                    <a:pt x="7201" y="17400"/>
                  </a:cubicBezTo>
                  <a:lnTo>
                    <a:pt x="6452" y="19650"/>
                  </a:lnTo>
                  <a:cubicBezTo>
                    <a:pt x="6452" y="19650"/>
                    <a:pt x="8102" y="22049"/>
                    <a:pt x="7951" y="23100"/>
                  </a:cubicBezTo>
                  <a:cubicBezTo>
                    <a:pt x="7802" y="24149"/>
                    <a:pt x="5401" y="26399"/>
                    <a:pt x="5552" y="26999"/>
                  </a:cubicBezTo>
                  <a:cubicBezTo>
                    <a:pt x="5701" y="27600"/>
                    <a:pt x="2551" y="29549"/>
                    <a:pt x="2852" y="30300"/>
                  </a:cubicBezTo>
                  <a:cubicBezTo>
                    <a:pt x="3151" y="31048"/>
                    <a:pt x="3901" y="31349"/>
                    <a:pt x="3451" y="32550"/>
                  </a:cubicBezTo>
                  <a:cubicBezTo>
                    <a:pt x="3001" y="33748"/>
                    <a:pt x="1" y="46499"/>
                    <a:pt x="1" y="46499"/>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6"/>
            <p:cNvSpPr/>
            <p:nvPr/>
          </p:nvSpPr>
          <p:spPr>
            <a:xfrm>
              <a:off x="582600" y="1045050"/>
              <a:ext cx="854975" cy="266225"/>
            </a:xfrm>
            <a:custGeom>
              <a:avLst/>
              <a:gdLst/>
              <a:ahLst/>
              <a:cxnLst/>
              <a:rect l="l" t="t" r="r" b="b"/>
              <a:pathLst>
                <a:path w="34199" h="10649" fill="none" extrusionOk="0">
                  <a:moveTo>
                    <a:pt x="1" y="152"/>
                  </a:moveTo>
                  <a:cubicBezTo>
                    <a:pt x="1" y="152"/>
                    <a:pt x="3601" y="1"/>
                    <a:pt x="4200" y="301"/>
                  </a:cubicBezTo>
                  <a:cubicBezTo>
                    <a:pt x="4801" y="600"/>
                    <a:pt x="4799" y="1801"/>
                    <a:pt x="4799" y="1801"/>
                  </a:cubicBezTo>
                  <a:cubicBezTo>
                    <a:pt x="4799" y="1801"/>
                    <a:pt x="6300" y="1201"/>
                    <a:pt x="6750" y="1502"/>
                  </a:cubicBezTo>
                  <a:cubicBezTo>
                    <a:pt x="7200" y="1801"/>
                    <a:pt x="7350" y="3600"/>
                    <a:pt x="7350" y="3600"/>
                  </a:cubicBezTo>
                  <a:cubicBezTo>
                    <a:pt x="7350" y="3600"/>
                    <a:pt x="7350" y="4801"/>
                    <a:pt x="6900" y="5400"/>
                  </a:cubicBezTo>
                  <a:cubicBezTo>
                    <a:pt x="6450" y="5998"/>
                    <a:pt x="7350" y="6750"/>
                    <a:pt x="7949" y="6900"/>
                  </a:cubicBezTo>
                  <a:cubicBezTo>
                    <a:pt x="8550" y="7049"/>
                    <a:pt x="9749" y="6300"/>
                    <a:pt x="10350" y="6450"/>
                  </a:cubicBezTo>
                  <a:cubicBezTo>
                    <a:pt x="10951" y="6599"/>
                    <a:pt x="13349" y="7800"/>
                    <a:pt x="13349" y="7800"/>
                  </a:cubicBezTo>
                  <a:lnTo>
                    <a:pt x="16050" y="8100"/>
                  </a:lnTo>
                  <a:lnTo>
                    <a:pt x="18450" y="7650"/>
                  </a:lnTo>
                  <a:lnTo>
                    <a:pt x="19800" y="8700"/>
                  </a:lnTo>
                  <a:lnTo>
                    <a:pt x="23549" y="8399"/>
                  </a:lnTo>
                  <a:cubicBezTo>
                    <a:pt x="23549" y="8399"/>
                    <a:pt x="26249" y="8399"/>
                    <a:pt x="28499" y="9150"/>
                  </a:cubicBezTo>
                  <a:cubicBezTo>
                    <a:pt x="30748" y="9900"/>
                    <a:pt x="34199" y="10649"/>
                    <a:pt x="34199" y="10649"/>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6"/>
            <p:cNvSpPr/>
            <p:nvPr/>
          </p:nvSpPr>
          <p:spPr>
            <a:xfrm>
              <a:off x="1621275" y="846350"/>
              <a:ext cx="453750" cy="866175"/>
            </a:xfrm>
            <a:custGeom>
              <a:avLst/>
              <a:gdLst/>
              <a:ahLst/>
              <a:cxnLst/>
              <a:rect l="l" t="t" r="r" b="b"/>
              <a:pathLst>
                <a:path w="18150" h="34647" fill="none" extrusionOk="0">
                  <a:moveTo>
                    <a:pt x="1651" y="0"/>
                  </a:moveTo>
                  <a:lnTo>
                    <a:pt x="1" y="6149"/>
                  </a:lnTo>
                  <a:lnTo>
                    <a:pt x="901" y="8849"/>
                  </a:lnTo>
                  <a:lnTo>
                    <a:pt x="150" y="10199"/>
                  </a:lnTo>
                  <a:cubicBezTo>
                    <a:pt x="150" y="10199"/>
                    <a:pt x="901" y="11847"/>
                    <a:pt x="2101" y="12448"/>
                  </a:cubicBezTo>
                  <a:cubicBezTo>
                    <a:pt x="3300" y="13048"/>
                    <a:pt x="2701" y="16797"/>
                    <a:pt x="3601" y="17098"/>
                  </a:cubicBezTo>
                  <a:cubicBezTo>
                    <a:pt x="3601" y="17098"/>
                    <a:pt x="6151" y="16648"/>
                    <a:pt x="6151" y="17098"/>
                  </a:cubicBezTo>
                  <a:cubicBezTo>
                    <a:pt x="6151" y="17548"/>
                    <a:pt x="3901" y="21147"/>
                    <a:pt x="3901" y="21147"/>
                  </a:cubicBezTo>
                  <a:cubicBezTo>
                    <a:pt x="3901" y="21147"/>
                    <a:pt x="3901" y="22348"/>
                    <a:pt x="3451" y="22947"/>
                  </a:cubicBezTo>
                  <a:cubicBezTo>
                    <a:pt x="3001" y="23545"/>
                    <a:pt x="3601" y="23696"/>
                    <a:pt x="4051" y="23997"/>
                  </a:cubicBezTo>
                  <a:cubicBezTo>
                    <a:pt x="4501" y="24295"/>
                    <a:pt x="6601" y="23397"/>
                    <a:pt x="6452" y="24297"/>
                  </a:cubicBezTo>
                  <a:cubicBezTo>
                    <a:pt x="6300" y="25197"/>
                    <a:pt x="6750" y="26848"/>
                    <a:pt x="6750" y="26848"/>
                  </a:cubicBezTo>
                  <a:lnTo>
                    <a:pt x="8102" y="29547"/>
                  </a:lnTo>
                  <a:lnTo>
                    <a:pt x="7501" y="31196"/>
                  </a:lnTo>
                  <a:cubicBezTo>
                    <a:pt x="7501" y="31196"/>
                    <a:pt x="8552" y="31347"/>
                    <a:pt x="8552" y="31797"/>
                  </a:cubicBezTo>
                  <a:cubicBezTo>
                    <a:pt x="8552" y="32247"/>
                    <a:pt x="8401" y="32697"/>
                    <a:pt x="9002" y="33147"/>
                  </a:cubicBezTo>
                  <a:cubicBezTo>
                    <a:pt x="9601" y="33597"/>
                    <a:pt x="10951" y="33747"/>
                    <a:pt x="10951" y="33747"/>
                  </a:cubicBezTo>
                  <a:cubicBezTo>
                    <a:pt x="10951" y="33747"/>
                    <a:pt x="13201" y="33747"/>
                    <a:pt x="13801" y="33896"/>
                  </a:cubicBezTo>
                  <a:cubicBezTo>
                    <a:pt x="14402" y="34045"/>
                    <a:pt x="15601" y="33896"/>
                    <a:pt x="15601" y="33896"/>
                  </a:cubicBezTo>
                  <a:cubicBezTo>
                    <a:pt x="15601" y="33896"/>
                    <a:pt x="16799" y="32546"/>
                    <a:pt x="17249" y="32996"/>
                  </a:cubicBezTo>
                  <a:cubicBezTo>
                    <a:pt x="17699" y="33446"/>
                    <a:pt x="18149" y="34647"/>
                    <a:pt x="18149" y="34647"/>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6"/>
            <p:cNvSpPr/>
            <p:nvPr/>
          </p:nvSpPr>
          <p:spPr>
            <a:xfrm>
              <a:off x="353850" y="1731275"/>
              <a:ext cx="1653675" cy="393750"/>
            </a:xfrm>
            <a:custGeom>
              <a:avLst/>
              <a:gdLst/>
              <a:ahLst/>
              <a:cxnLst/>
              <a:rect l="l" t="t" r="r" b="b"/>
              <a:pathLst>
                <a:path w="66147" h="15750" fill="none" extrusionOk="0">
                  <a:moveTo>
                    <a:pt x="0" y="0"/>
                  </a:moveTo>
                  <a:cubicBezTo>
                    <a:pt x="0" y="0"/>
                    <a:pt x="47247" y="14399"/>
                    <a:pt x="66146" y="15749"/>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6"/>
            <p:cNvSpPr/>
            <p:nvPr/>
          </p:nvSpPr>
          <p:spPr>
            <a:xfrm>
              <a:off x="2877475" y="1030075"/>
              <a:ext cx="120000" cy="1387425"/>
            </a:xfrm>
            <a:custGeom>
              <a:avLst/>
              <a:gdLst/>
              <a:ahLst/>
              <a:cxnLst/>
              <a:rect l="l" t="t" r="r" b="b"/>
              <a:pathLst>
                <a:path w="4800" h="55497" fill="none" extrusionOk="0">
                  <a:moveTo>
                    <a:pt x="4799" y="0"/>
                  </a:moveTo>
                  <a:cubicBezTo>
                    <a:pt x="4799" y="0"/>
                    <a:pt x="299" y="47098"/>
                    <a:pt x="1" y="55497"/>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6"/>
            <p:cNvSpPr/>
            <p:nvPr/>
          </p:nvSpPr>
          <p:spPr>
            <a:xfrm>
              <a:off x="1482975" y="1633800"/>
              <a:ext cx="1651475" cy="1482250"/>
            </a:xfrm>
            <a:custGeom>
              <a:avLst/>
              <a:gdLst/>
              <a:ahLst/>
              <a:cxnLst/>
              <a:rect l="l" t="t" r="r" b="b"/>
              <a:pathLst>
                <a:path w="66059" h="59290" fill="none" extrusionOk="0">
                  <a:moveTo>
                    <a:pt x="58180" y="3300"/>
                  </a:moveTo>
                  <a:cubicBezTo>
                    <a:pt x="56230" y="4050"/>
                    <a:pt x="42130" y="2099"/>
                    <a:pt x="39731" y="2099"/>
                  </a:cubicBezTo>
                  <a:cubicBezTo>
                    <a:pt x="37332" y="2099"/>
                    <a:pt x="24282" y="1"/>
                    <a:pt x="24282" y="1"/>
                  </a:cubicBezTo>
                  <a:cubicBezTo>
                    <a:pt x="23681" y="4500"/>
                    <a:pt x="19482" y="26549"/>
                    <a:pt x="19482" y="26549"/>
                  </a:cubicBezTo>
                  <a:cubicBezTo>
                    <a:pt x="19482" y="26549"/>
                    <a:pt x="50417" y="31810"/>
                    <a:pt x="65953" y="32022"/>
                  </a:cubicBezTo>
                  <a:cubicBezTo>
                    <a:pt x="65953" y="32022"/>
                    <a:pt x="66059" y="56542"/>
                    <a:pt x="64791" y="59290"/>
                  </a:cubicBezTo>
                  <a:cubicBezTo>
                    <a:pt x="64791" y="59290"/>
                    <a:pt x="8140" y="54852"/>
                    <a:pt x="0" y="51257"/>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6"/>
            <p:cNvSpPr/>
            <p:nvPr/>
          </p:nvSpPr>
          <p:spPr>
            <a:xfrm>
              <a:off x="2827228" y="2093389"/>
              <a:ext cx="948700" cy="52525"/>
            </a:xfrm>
            <a:custGeom>
              <a:avLst/>
              <a:gdLst/>
              <a:ahLst/>
              <a:cxnLst/>
              <a:rect l="l" t="t" r="r" b="b"/>
              <a:pathLst>
                <a:path w="37948" h="2101" fill="none" extrusionOk="0">
                  <a:moveTo>
                    <a:pt x="0" y="0"/>
                  </a:moveTo>
                  <a:cubicBezTo>
                    <a:pt x="0" y="0"/>
                    <a:pt x="27298" y="2101"/>
                    <a:pt x="37948" y="90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6"/>
            <p:cNvSpPr/>
            <p:nvPr/>
          </p:nvSpPr>
          <p:spPr>
            <a:xfrm>
              <a:off x="3743675" y="1075075"/>
              <a:ext cx="581200" cy="3329825"/>
            </a:xfrm>
            <a:custGeom>
              <a:avLst/>
              <a:gdLst/>
              <a:ahLst/>
              <a:cxnLst/>
              <a:rect l="l" t="t" r="r" b="b"/>
              <a:pathLst>
                <a:path w="23248" h="133193" fill="none" extrusionOk="0">
                  <a:moveTo>
                    <a:pt x="150" y="0"/>
                  </a:moveTo>
                  <a:cubicBezTo>
                    <a:pt x="150" y="0"/>
                    <a:pt x="1199" y="2250"/>
                    <a:pt x="900" y="3001"/>
                  </a:cubicBezTo>
                  <a:cubicBezTo>
                    <a:pt x="600" y="3749"/>
                    <a:pt x="1" y="7050"/>
                    <a:pt x="1199" y="8100"/>
                  </a:cubicBezTo>
                  <a:cubicBezTo>
                    <a:pt x="2400" y="9149"/>
                    <a:pt x="2549" y="11100"/>
                    <a:pt x="2700" y="12299"/>
                  </a:cubicBezTo>
                  <a:cubicBezTo>
                    <a:pt x="2850" y="13499"/>
                    <a:pt x="2400" y="15600"/>
                    <a:pt x="2700" y="16500"/>
                  </a:cubicBezTo>
                  <a:cubicBezTo>
                    <a:pt x="3001" y="17400"/>
                    <a:pt x="4200" y="20100"/>
                    <a:pt x="4200" y="21000"/>
                  </a:cubicBezTo>
                  <a:cubicBezTo>
                    <a:pt x="4200" y="21900"/>
                    <a:pt x="2549" y="24299"/>
                    <a:pt x="2549" y="24299"/>
                  </a:cubicBezTo>
                  <a:lnTo>
                    <a:pt x="4050" y="25199"/>
                  </a:lnTo>
                  <a:cubicBezTo>
                    <a:pt x="4050" y="25199"/>
                    <a:pt x="4950" y="35998"/>
                    <a:pt x="4799" y="37497"/>
                  </a:cubicBezTo>
                  <a:cubicBezTo>
                    <a:pt x="4650" y="38999"/>
                    <a:pt x="3899" y="41547"/>
                    <a:pt x="4500" y="42748"/>
                  </a:cubicBezTo>
                  <a:cubicBezTo>
                    <a:pt x="5100" y="43946"/>
                    <a:pt x="4650" y="46497"/>
                    <a:pt x="5249" y="47397"/>
                  </a:cubicBezTo>
                  <a:cubicBezTo>
                    <a:pt x="5850" y="48297"/>
                    <a:pt x="6900" y="50696"/>
                    <a:pt x="7200" y="51598"/>
                  </a:cubicBezTo>
                  <a:cubicBezTo>
                    <a:pt x="7501" y="52498"/>
                    <a:pt x="6750" y="56846"/>
                    <a:pt x="8100" y="58047"/>
                  </a:cubicBezTo>
                  <a:cubicBezTo>
                    <a:pt x="9450" y="59247"/>
                    <a:pt x="10199" y="61197"/>
                    <a:pt x="10651" y="61497"/>
                  </a:cubicBezTo>
                  <a:cubicBezTo>
                    <a:pt x="11100" y="61796"/>
                    <a:pt x="10949" y="62997"/>
                    <a:pt x="12449" y="62847"/>
                  </a:cubicBezTo>
                  <a:cubicBezTo>
                    <a:pt x="13948" y="62696"/>
                    <a:pt x="14248" y="62847"/>
                    <a:pt x="13500" y="63447"/>
                  </a:cubicBezTo>
                  <a:cubicBezTo>
                    <a:pt x="12749" y="64046"/>
                    <a:pt x="11099" y="64496"/>
                    <a:pt x="11549" y="64946"/>
                  </a:cubicBezTo>
                  <a:cubicBezTo>
                    <a:pt x="11999" y="65396"/>
                    <a:pt x="11999" y="65097"/>
                    <a:pt x="12598" y="65696"/>
                  </a:cubicBezTo>
                  <a:cubicBezTo>
                    <a:pt x="13199" y="66296"/>
                    <a:pt x="13500" y="67646"/>
                    <a:pt x="13500" y="67646"/>
                  </a:cubicBezTo>
                  <a:cubicBezTo>
                    <a:pt x="14248" y="67646"/>
                    <a:pt x="14999" y="68396"/>
                    <a:pt x="14999" y="68396"/>
                  </a:cubicBezTo>
                  <a:cubicBezTo>
                    <a:pt x="14999" y="68396"/>
                    <a:pt x="14549" y="72896"/>
                    <a:pt x="14848" y="73647"/>
                  </a:cubicBezTo>
                  <a:cubicBezTo>
                    <a:pt x="15148" y="74395"/>
                    <a:pt x="14848" y="81595"/>
                    <a:pt x="15298" y="82196"/>
                  </a:cubicBezTo>
                  <a:cubicBezTo>
                    <a:pt x="15748" y="82795"/>
                    <a:pt x="14698" y="85645"/>
                    <a:pt x="15449" y="86845"/>
                  </a:cubicBezTo>
                  <a:cubicBezTo>
                    <a:pt x="16198" y="88046"/>
                    <a:pt x="15899" y="91944"/>
                    <a:pt x="15899" y="91944"/>
                  </a:cubicBezTo>
                  <a:cubicBezTo>
                    <a:pt x="16948" y="93595"/>
                    <a:pt x="15899" y="100643"/>
                    <a:pt x="16648" y="103194"/>
                  </a:cubicBezTo>
                  <a:cubicBezTo>
                    <a:pt x="17398" y="105744"/>
                    <a:pt x="16498" y="105593"/>
                    <a:pt x="16498" y="105593"/>
                  </a:cubicBezTo>
                  <a:lnTo>
                    <a:pt x="18898" y="105894"/>
                  </a:lnTo>
                  <a:cubicBezTo>
                    <a:pt x="18898" y="105894"/>
                    <a:pt x="18599" y="114142"/>
                    <a:pt x="19799" y="116094"/>
                  </a:cubicBezTo>
                  <a:cubicBezTo>
                    <a:pt x="21000" y="118043"/>
                    <a:pt x="21149" y="118343"/>
                    <a:pt x="21299" y="119243"/>
                  </a:cubicBezTo>
                  <a:cubicBezTo>
                    <a:pt x="21448" y="120143"/>
                    <a:pt x="22348" y="120743"/>
                    <a:pt x="22649" y="121493"/>
                  </a:cubicBezTo>
                  <a:cubicBezTo>
                    <a:pt x="22949" y="122244"/>
                    <a:pt x="23248" y="124193"/>
                    <a:pt x="22649" y="124942"/>
                  </a:cubicBezTo>
                  <a:cubicBezTo>
                    <a:pt x="22049" y="125692"/>
                    <a:pt x="20998" y="127042"/>
                    <a:pt x="21448" y="127793"/>
                  </a:cubicBezTo>
                  <a:cubicBezTo>
                    <a:pt x="21898" y="128543"/>
                    <a:pt x="22499" y="130192"/>
                    <a:pt x="21898" y="130791"/>
                  </a:cubicBezTo>
                  <a:cubicBezTo>
                    <a:pt x="21299" y="131393"/>
                    <a:pt x="21448" y="133193"/>
                    <a:pt x="21448" y="133193"/>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6"/>
            <p:cNvSpPr/>
            <p:nvPr/>
          </p:nvSpPr>
          <p:spPr>
            <a:xfrm>
              <a:off x="4272400" y="1210050"/>
              <a:ext cx="648700" cy="3048600"/>
            </a:xfrm>
            <a:custGeom>
              <a:avLst/>
              <a:gdLst/>
              <a:ahLst/>
              <a:cxnLst/>
              <a:rect l="l" t="t" r="r" b="b"/>
              <a:pathLst>
                <a:path w="25948" h="121944" fill="none" extrusionOk="0">
                  <a:moveTo>
                    <a:pt x="14399" y="1"/>
                  </a:moveTo>
                  <a:cubicBezTo>
                    <a:pt x="14399" y="1"/>
                    <a:pt x="4349" y="7501"/>
                    <a:pt x="3600" y="8401"/>
                  </a:cubicBezTo>
                  <a:cubicBezTo>
                    <a:pt x="2850" y="9301"/>
                    <a:pt x="3600" y="11850"/>
                    <a:pt x="3600" y="11850"/>
                  </a:cubicBezTo>
                  <a:cubicBezTo>
                    <a:pt x="3600" y="11850"/>
                    <a:pt x="0" y="15899"/>
                    <a:pt x="299" y="16951"/>
                  </a:cubicBezTo>
                  <a:cubicBezTo>
                    <a:pt x="600" y="18000"/>
                    <a:pt x="900" y="18599"/>
                    <a:pt x="900" y="20100"/>
                  </a:cubicBezTo>
                  <a:cubicBezTo>
                    <a:pt x="900" y="21600"/>
                    <a:pt x="900" y="23400"/>
                    <a:pt x="2099" y="23850"/>
                  </a:cubicBezTo>
                  <a:cubicBezTo>
                    <a:pt x="3300" y="24299"/>
                    <a:pt x="4799" y="24449"/>
                    <a:pt x="5999" y="25648"/>
                  </a:cubicBezTo>
                  <a:cubicBezTo>
                    <a:pt x="7200" y="26846"/>
                    <a:pt x="7049" y="27447"/>
                    <a:pt x="8249" y="28049"/>
                  </a:cubicBezTo>
                  <a:cubicBezTo>
                    <a:pt x="9450" y="28650"/>
                    <a:pt x="9450" y="30599"/>
                    <a:pt x="9450" y="31198"/>
                  </a:cubicBezTo>
                  <a:cubicBezTo>
                    <a:pt x="9450" y="31798"/>
                    <a:pt x="10499" y="33448"/>
                    <a:pt x="10499" y="33448"/>
                  </a:cubicBezTo>
                  <a:lnTo>
                    <a:pt x="10199" y="35246"/>
                  </a:lnTo>
                  <a:lnTo>
                    <a:pt x="10648" y="36899"/>
                  </a:lnTo>
                  <a:lnTo>
                    <a:pt x="12148" y="36899"/>
                  </a:lnTo>
                  <a:lnTo>
                    <a:pt x="14099" y="38549"/>
                  </a:lnTo>
                  <a:cubicBezTo>
                    <a:pt x="14099" y="38549"/>
                    <a:pt x="14999" y="39298"/>
                    <a:pt x="15298" y="40198"/>
                  </a:cubicBezTo>
                  <a:cubicBezTo>
                    <a:pt x="15598" y="41098"/>
                    <a:pt x="16349" y="42298"/>
                    <a:pt x="15449" y="43049"/>
                  </a:cubicBezTo>
                  <a:cubicBezTo>
                    <a:pt x="14549" y="43798"/>
                    <a:pt x="16498" y="44098"/>
                    <a:pt x="14549" y="45148"/>
                  </a:cubicBezTo>
                  <a:cubicBezTo>
                    <a:pt x="12598" y="46199"/>
                    <a:pt x="11998" y="45598"/>
                    <a:pt x="11849" y="46199"/>
                  </a:cubicBezTo>
                  <a:cubicBezTo>
                    <a:pt x="11700" y="46798"/>
                    <a:pt x="11849" y="49498"/>
                    <a:pt x="11849" y="49498"/>
                  </a:cubicBezTo>
                  <a:lnTo>
                    <a:pt x="9749" y="51296"/>
                  </a:lnTo>
                  <a:cubicBezTo>
                    <a:pt x="9749" y="51296"/>
                    <a:pt x="8699" y="56397"/>
                    <a:pt x="10199" y="57446"/>
                  </a:cubicBezTo>
                  <a:cubicBezTo>
                    <a:pt x="11698" y="58496"/>
                    <a:pt x="14549" y="59396"/>
                    <a:pt x="15148" y="60596"/>
                  </a:cubicBezTo>
                  <a:cubicBezTo>
                    <a:pt x="15749" y="61797"/>
                    <a:pt x="15748" y="64196"/>
                    <a:pt x="16648" y="65096"/>
                  </a:cubicBezTo>
                  <a:cubicBezTo>
                    <a:pt x="17547" y="65996"/>
                    <a:pt x="17699" y="67796"/>
                    <a:pt x="17699" y="67796"/>
                  </a:cubicBezTo>
                  <a:cubicBezTo>
                    <a:pt x="17699" y="67796"/>
                    <a:pt x="18748" y="69745"/>
                    <a:pt x="20249" y="69896"/>
                  </a:cubicBezTo>
                  <a:cubicBezTo>
                    <a:pt x="21748" y="70046"/>
                    <a:pt x="22047" y="71396"/>
                    <a:pt x="22047" y="71995"/>
                  </a:cubicBezTo>
                  <a:cubicBezTo>
                    <a:pt x="22047" y="72596"/>
                    <a:pt x="19949" y="73345"/>
                    <a:pt x="21597" y="74245"/>
                  </a:cubicBezTo>
                  <a:cubicBezTo>
                    <a:pt x="23248" y="75145"/>
                    <a:pt x="23847" y="75746"/>
                    <a:pt x="23847" y="75746"/>
                  </a:cubicBezTo>
                  <a:lnTo>
                    <a:pt x="23998" y="77096"/>
                  </a:lnTo>
                  <a:lnTo>
                    <a:pt x="23098" y="78295"/>
                  </a:lnTo>
                  <a:cubicBezTo>
                    <a:pt x="23098" y="78295"/>
                    <a:pt x="20399" y="78446"/>
                    <a:pt x="20849" y="79195"/>
                  </a:cubicBezTo>
                  <a:cubicBezTo>
                    <a:pt x="21125" y="79654"/>
                    <a:pt x="21481" y="80060"/>
                    <a:pt x="21898" y="80395"/>
                  </a:cubicBezTo>
                  <a:lnTo>
                    <a:pt x="22047" y="82794"/>
                  </a:lnTo>
                  <a:cubicBezTo>
                    <a:pt x="22047" y="82794"/>
                    <a:pt x="22047" y="83095"/>
                    <a:pt x="21898" y="83845"/>
                  </a:cubicBezTo>
                  <a:cubicBezTo>
                    <a:pt x="21748" y="84594"/>
                    <a:pt x="20399" y="85195"/>
                    <a:pt x="20098" y="85795"/>
                  </a:cubicBezTo>
                  <a:cubicBezTo>
                    <a:pt x="19799" y="86394"/>
                    <a:pt x="19349" y="89395"/>
                    <a:pt x="18748" y="89994"/>
                  </a:cubicBezTo>
                  <a:cubicBezTo>
                    <a:pt x="18149" y="90595"/>
                    <a:pt x="18449" y="90894"/>
                    <a:pt x="17699" y="91495"/>
                  </a:cubicBezTo>
                  <a:cubicBezTo>
                    <a:pt x="16948" y="92094"/>
                    <a:pt x="15148" y="94645"/>
                    <a:pt x="15749" y="95244"/>
                  </a:cubicBezTo>
                  <a:cubicBezTo>
                    <a:pt x="16349" y="95844"/>
                    <a:pt x="14698" y="96744"/>
                    <a:pt x="14698" y="96744"/>
                  </a:cubicBezTo>
                  <a:cubicBezTo>
                    <a:pt x="14698" y="96744"/>
                    <a:pt x="13050" y="97643"/>
                    <a:pt x="14248" y="99744"/>
                  </a:cubicBezTo>
                  <a:cubicBezTo>
                    <a:pt x="15449" y="101844"/>
                    <a:pt x="13798" y="103194"/>
                    <a:pt x="14549" y="103794"/>
                  </a:cubicBezTo>
                  <a:cubicBezTo>
                    <a:pt x="15299" y="104393"/>
                    <a:pt x="15299" y="105293"/>
                    <a:pt x="15299" y="105293"/>
                  </a:cubicBezTo>
                  <a:lnTo>
                    <a:pt x="16498" y="107393"/>
                  </a:lnTo>
                  <a:cubicBezTo>
                    <a:pt x="16498" y="107393"/>
                    <a:pt x="14973" y="108310"/>
                    <a:pt x="15299" y="108743"/>
                  </a:cubicBezTo>
                  <a:cubicBezTo>
                    <a:pt x="15299" y="108743"/>
                    <a:pt x="12749" y="113994"/>
                    <a:pt x="13348" y="115794"/>
                  </a:cubicBezTo>
                  <a:cubicBezTo>
                    <a:pt x="13950" y="117594"/>
                    <a:pt x="14698" y="117743"/>
                    <a:pt x="14698" y="117743"/>
                  </a:cubicBezTo>
                  <a:lnTo>
                    <a:pt x="22949" y="116244"/>
                  </a:lnTo>
                  <a:lnTo>
                    <a:pt x="23849" y="118794"/>
                  </a:lnTo>
                  <a:cubicBezTo>
                    <a:pt x="23849" y="118794"/>
                    <a:pt x="23548" y="120745"/>
                    <a:pt x="24448" y="121193"/>
                  </a:cubicBezTo>
                  <a:lnTo>
                    <a:pt x="25948" y="121944"/>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6"/>
            <p:cNvSpPr/>
            <p:nvPr/>
          </p:nvSpPr>
          <p:spPr>
            <a:xfrm>
              <a:off x="747575" y="1892500"/>
              <a:ext cx="592500" cy="1346200"/>
            </a:xfrm>
            <a:custGeom>
              <a:avLst/>
              <a:gdLst/>
              <a:ahLst/>
              <a:cxnLst/>
              <a:rect l="l" t="t" r="r" b="b"/>
              <a:pathLst>
                <a:path w="23700" h="53848" fill="none" extrusionOk="0">
                  <a:moveTo>
                    <a:pt x="23699" y="53848"/>
                  </a:moveTo>
                  <a:cubicBezTo>
                    <a:pt x="22049" y="52348"/>
                    <a:pt x="2101" y="21300"/>
                    <a:pt x="1051" y="20701"/>
                  </a:cubicBezTo>
                  <a:cubicBezTo>
                    <a:pt x="0" y="20100"/>
                    <a:pt x="6150" y="0"/>
                    <a:pt x="6150" y="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6"/>
            <p:cNvSpPr/>
            <p:nvPr/>
          </p:nvSpPr>
          <p:spPr>
            <a:xfrm>
              <a:off x="1222175" y="2080000"/>
              <a:ext cx="410375" cy="1540775"/>
            </a:xfrm>
            <a:custGeom>
              <a:avLst/>
              <a:gdLst/>
              <a:ahLst/>
              <a:cxnLst/>
              <a:rect l="l" t="t" r="r" b="b"/>
              <a:pathLst>
                <a:path w="16415" h="61631" fill="none" extrusionOk="0">
                  <a:moveTo>
                    <a:pt x="16415" y="0"/>
                  </a:moveTo>
                  <a:cubicBezTo>
                    <a:pt x="16415" y="0"/>
                    <a:pt x="9516" y="38847"/>
                    <a:pt x="8765" y="40048"/>
                  </a:cubicBezTo>
                  <a:cubicBezTo>
                    <a:pt x="8016" y="41249"/>
                    <a:pt x="7565" y="40197"/>
                    <a:pt x="7565" y="40197"/>
                  </a:cubicBezTo>
                  <a:lnTo>
                    <a:pt x="5615" y="38698"/>
                  </a:lnTo>
                  <a:cubicBezTo>
                    <a:pt x="4865" y="39598"/>
                    <a:pt x="4938" y="41126"/>
                    <a:pt x="5043" y="41866"/>
                  </a:cubicBezTo>
                  <a:cubicBezTo>
                    <a:pt x="5149" y="42606"/>
                    <a:pt x="5466" y="44296"/>
                    <a:pt x="5466" y="44719"/>
                  </a:cubicBezTo>
                  <a:cubicBezTo>
                    <a:pt x="5466" y="45142"/>
                    <a:pt x="3774" y="47149"/>
                    <a:pt x="4198" y="47468"/>
                  </a:cubicBezTo>
                  <a:cubicBezTo>
                    <a:pt x="4621" y="47785"/>
                    <a:pt x="4938" y="48842"/>
                    <a:pt x="5149" y="49264"/>
                  </a:cubicBezTo>
                  <a:lnTo>
                    <a:pt x="6206" y="51377"/>
                  </a:lnTo>
                  <a:cubicBezTo>
                    <a:pt x="6523" y="52011"/>
                    <a:pt x="6206" y="52962"/>
                    <a:pt x="5360" y="52751"/>
                  </a:cubicBezTo>
                  <a:cubicBezTo>
                    <a:pt x="4515" y="52540"/>
                    <a:pt x="3774" y="53174"/>
                    <a:pt x="3774" y="53174"/>
                  </a:cubicBezTo>
                  <a:cubicBezTo>
                    <a:pt x="3774" y="53174"/>
                    <a:pt x="2611" y="55923"/>
                    <a:pt x="3034" y="56557"/>
                  </a:cubicBezTo>
                  <a:cubicBezTo>
                    <a:pt x="3458" y="57191"/>
                    <a:pt x="2400" y="57191"/>
                    <a:pt x="2400" y="57930"/>
                  </a:cubicBezTo>
                  <a:cubicBezTo>
                    <a:pt x="2400" y="58670"/>
                    <a:pt x="1449" y="59515"/>
                    <a:pt x="2083" y="59834"/>
                  </a:cubicBezTo>
                  <a:cubicBezTo>
                    <a:pt x="2717" y="60151"/>
                    <a:pt x="4198" y="60257"/>
                    <a:pt x="3351" y="60785"/>
                  </a:cubicBezTo>
                  <a:cubicBezTo>
                    <a:pt x="2506" y="61313"/>
                    <a:pt x="1872" y="61630"/>
                    <a:pt x="1238" y="61630"/>
                  </a:cubicBezTo>
                  <a:cubicBezTo>
                    <a:pt x="604" y="61630"/>
                    <a:pt x="1" y="60933"/>
                    <a:pt x="1" y="60933"/>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6"/>
            <p:cNvSpPr/>
            <p:nvPr/>
          </p:nvSpPr>
          <p:spPr>
            <a:xfrm>
              <a:off x="2011500" y="2339225"/>
              <a:ext cx="224550" cy="1685800"/>
            </a:xfrm>
            <a:custGeom>
              <a:avLst/>
              <a:gdLst/>
              <a:ahLst/>
              <a:cxnLst/>
              <a:rect l="l" t="t" r="r" b="b"/>
              <a:pathLst>
                <a:path w="8982" h="67432" fill="none" extrusionOk="0">
                  <a:moveTo>
                    <a:pt x="8982" y="1"/>
                  </a:moveTo>
                  <a:cubicBezTo>
                    <a:pt x="8982" y="1"/>
                    <a:pt x="1" y="64684"/>
                    <a:pt x="844" y="67431"/>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6"/>
            <p:cNvSpPr/>
            <p:nvPr/>
          </p:nvSpPr>
          <p:spPr>
            <a:xfrm>
              <a:off x="2928350" y="3118725"/>
              <a:ext cx="25" cy="25"/>
            </a:xfrm>
            <a:custGeom>
              <a:avLst/>
              <a:gdLst/>
              <a:ahLst/>
              <a:cxnLst/>
              <a:rect l="l" t="t" r="r" b="b"/>
              <a:pathLst>
                <a:path w="1" h="1" fill="none" extrusionOk="0">
                  <a:moveTo>
                    <a:pt x="0" y="0"/>
                  </a:moveTo>
                  <a:close/>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6"/>
            <p:cNvSpPr/>
            <p:nvPr/>
          </p:nvSpPr>
          <p:spPr>
            <a:xfrm>
              <a:off x="2369025" y="3100175"/>
              <a:ext cx="609525" cy="858800"/>
            </a:xfrm>
            <a:custGeom>
              <a:avLst/>
              <a:gdLst/>
              <a:ahLst/>
              <a:cxnLst/>
              <a:rect l="l" t="t" r="r" b="b"/>
              <a:pathLst>
                <a:path w="24381" h="34352" fill="none" extrusionOk="0">
                  <a:moveTo>
                    <a:pt x="24064" y="1"/>
                  </a:moveTo>
                  <a:cubicBezTo>
                    <a:pt x="24381" y="1"/>
                    <a:pt x="23747" y="4335"/>
                    <a:pt x="23747" y="4335"/>
                  </a:cubicBezTo>
                  <a:cubicBezTo>
                    <a:pt x="23113" y="4863"/>
                    <a:pt x="22056" y="31391"/>
                    <a:pt x="21845" y="34352"/>
                  </a:cubicBezTo>
                  <a:cubicBezTo>
                    <a:pt x="21845" y="34352"/>
                    <a:pt x="1762" y="33084"/>
                    <a:pt x="1022" y="33084"/>
                  </a:cubicBezTo>
                  <a:cubicBezTo>
                    <a:pt x="283" y="33084"/>
                    <a:pt x="0" y="33858"/>
                    <a:pt x="0" y="33858"/>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6"/>
            <p:cNvSpPr/>
            <p:nvPr/>
          </p:nvSpPr>
          <p:spPr>
            <a:xfrm>
              <a:off x="3102725" y="3116025"/>
              <a:ext cx="1023450" cy="43700"/>
            </a:xfrm>
            <a:custGeom>
              <a:avLst/>
              <a:gdLst/>
              <a:ahLst/>
              <a:cxnLst/>
              <a:rect l="l" t="t" r="r" b="b"/>
              <a:pathLst>
                <a:path w="40938" h="1748" fill="none" extrusionOk="0">
                  <a:moveTo>
                    <a:pt x="1" y="1"/>
                  </a:moveTo>
                  <a:cubicBezTo>
                    <a:pt x="1" y="1"/>
                    <a:pt x="34206" y="1748"/>
                    <a:pt x="40938" y="556"/>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6"/>
            <p:cNvSpPr/>
            <p:nvPr/>
          </p:nvSpPr>
          <p:spPr>
            <a:xfrm>
              <a:off x="2962700" y="3208525"/>
              <a:ext cx="1193500" cy="506425"/>
            </a:xfrm>
            <a:custGeom>
              <a:avLst/>
              <a:gdLst/>
              <a:ahLst/>
              <a:cxnLst/>
              <a:rect l="l" t="t" r="r" b="b"/>
              <a:pathLst>
                <a:path w="47740" h="20257" fill="none" extrusionOk="0">
                  <a:moveTo>
                    <a:pt x="0" y="1"/>
                  </a:moveTo>
                  <a:cubicBezTo>
                    <a:pt x="0" y="1"/>
                    <a:pt x="14902" y="423"/>
                    <a:pt x="15960" y="529"/>
                  </a:cubicBezTo>
                  <a:lnTo>
                    <a:pt x="16489" y="13740"/>
                  </a:lnTo>
                  <a:lnTo>
                    <a:pt x="17862" y="14904"/>
                  </a:lnTo>
                  <a:lnTo>
                    <a:pt x="20081" y="14480"/>
                  </a:lnTo>
                  <a:lnTo>
                    <a:pt x="21032" y="15750"/>
                  </a:lnTo>
                  <a:lnTo>
                    <a:pt x="23570" y="16912"/>
                  </a:lnTo>
                  <a:lnTo>
                    <a:pt x="25261" y="16912"/>
                  </a:lnTo>
                  <a:lnTo>
                    <a:pt x="26742" y="16595"/>
                  </a:lnTo>
                  <a:lnTo>
                    <a:pt x="28432" y="17757"/>
                  </a:lnTo>
                  <a:lnTo>
                    <a:pt x="28432" y="18497"/>
                  </a:lnTo>
                  <a:lnTo>
                    <a:pt x="30968" y="18074"/>
                  </a:lnTo>
                  <a:lnTo>
                    <a:pt x="32342" y="18603"/>
                  </a:lnTo>
                  <a:lnTo>
                    <a:pt x="33400" y="18497"/>
                  </a:lnTo>
                  <a:lnTo>
                    <a:pt x="34879" y="18286"/>
                  </a:lnTo>
                  <a:lnTo>
                    <a:pt x="36253" y="18603"/>
                  </a:lnTo>
                  <a:lnTo>
                    <a:pt x="37415" y="19342"/>
                  </a:lnTo>
                  <a:lnTo>
                    <a:pt x="39213" y="18708"/>
                  </a:lnTo>
                  <a:lnTo>
                    <a:pt x="41855" y="18708"/>
                  </a:lnTo>
                  <a:lnTo>
                    <a:pt x="43334" y="17863"/>
                  </a:lnTo>
                  <a:lnTo>
                    <a:pt x="44391" y="18286"/>
                  </a:lnTo>
                  <a:cubicBezTo>
                    <a:pt x="44391" y="18286"/>
                    <a:pt x="46752" y="20113"/>
                    <a:pt x="47739" y="20257"/>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6"/>
            <p:cNvSpPr/>
            <p:nvPr/>
          </p:nvSpPr>
          <p:spPr>
            <a:xfrm>
              <a:off x="3126500" y="2611350"/>
              <a:ext cx="883400" cy="39250"/>
            </a:xfrm>
            <a:custGeom>
              <a:avLst/>
              <a:gdLst/>
              <a:ahLst/>
              <a:cxnLst/>
              <a:rect l="l" t="t" r="r" b="b"/>
              <a:pathLst>
                <a:path w="35336" h="1570" fill="none" extrusionOk="0">
                  <a:moveTo>
                    <a:pt x="1" y="1"/>
                  </a:moveTo>
                  <a:cubicBezTo>
                    <a:pt x="1" y="1"/>
                    <a:pt x="21631" y="1569"/>
                    <a:pt x="35336" y="46"/>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6"/>
            <p:cNvSpPr/>
            <p:nvPr/>
          </p:nvSpPr>
          <p:spPr>
            <a:xfrm>
              <a:off x="3937700" y="2484525"/>
              <a:ext cx="578425" cy="37050"/>
            </a:xfrm>
            <a:custGeom>
              <a:avLst/>
              <a:gdLst/>
              <a:ahLst/>
              <a:cxnLst/>
              <a:rect l="l" t="t" r="r" b="b"/>
              <a:pathLst>
                <a:path w="23137" h="1482" fill="none" extrusionOk="0">
                  <a:moveTo>
                    <a:pt x="0" y="1270"/>
                  </a:moveTo>
                  <a:cubicBezTo>
                    <a:pt x="0" y="1270"/>
                    <a:pt x="1796" y="1481"/>
                    <a:pt x="4651" y="1481"/>
                  </a:cubicBezTo>
                  <a:cubicBezTo>
                    <a:pt x="7504" y="1481"/>
                    <a:pt x="18285" y="0"/>
                    <a:pt x="19342" y="0"/>
                  </a:cubicBezTo>
                  <a:cubicBezTo>
                    <a:pt x="20400" y="0"/>
                    <a:pt x="21457" y="317"/>
                    <a:pt x="21457" y="317"/>
                  </a:cubicBezTo>
                  <a:lnTo>
                    <a:pt x="23137" y="317"/>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6"/>
            <p:cNvSpPr/>
            <p:nvPr/>
          </p:nvSpPr>
          <p:spPr>
            <a:xfrm>
              <a:off x="3863650" y="1990000"/>
              <a:ext cx="645000" cy="37450"/>
            </a:xfrm>
            <a:custGeom>
              <a:avLst/>
              <a:gdLst/>
              <a:ahLst/>
              <a:cxnLst/>
              <a:rect l="l" t="t" r="r" b="b"/>
              <a:pathLst>
                <a:path w="25800" h="1498" fill="none" extrusionOk="0">
                  <a:moveTo>
                    <a:pt x="0" y="900"/>
                  </a:moveTo>
                  <a:cubicBezTo>
                    <a:pt x="0" y="900"/>
                    <a:pt x="5500" y="440"/>
                    <a:pt x="7508" y="970"/>
                  </a:cubicBezTo>
                  <a:cubicBezTo>
                    <a:pt x="9515" y="1498"/>
                    <a:pt x="17866" y="758"/>
                    <a:pt x="19451" y="653"/>
                  </a:cubicBezTo>
                  <a:cubicBezTo>
                    <a:pt x="21036" y="547"/>
                    <a:pt x="25800" y="0"/>
                    <a:pt x="25800" y="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6"/>
            <p:cNvSpPr/>
            <p:nvPr/>
          </p:nvSpPr>
          <p:spPr>
            <a:xfrm>
              <a:off x="4357825" y="1409125"/>
              <a:ext cx="694950" cy="1694625"/>
            </a:xfrm>
            <a:custGeom>
              <a:avLst/>
              <a:gdLst/>
              <a:ahLst/>
              <a:cxnLst/>
              <a:rect l="l" t="t" r="r" b="b"/>
              <a:pathLst>
                <a:path w="27798" h="67785" fill="none" extrusionOk="0">
                  <a:moveTo>
                    <a:pt x="1" y="1797"/>
                  </a:moveTo>
                  <a:cubicBezTo>
                    <a:pt x="1" y="1797"/>
                    <a:pt x="3065" y="1057"/>
                    <a:pt x="3699" y="1057"/>
                  </a:cubicBezTo>
                  <a:cubicBezTo>
                    <a:pt x="4335" y="1057"/>
                    <a:pt x="4124" y="1"/>
                    <a:pt x="4969" y="106"/>
                  </a:cubicBezTo>
                  <a:cubicBezTo>
                    <a:pt x="5814" y="212"/>
                    <a:pt x="6342" y="952"/>
                    <a:pt x="6554" y="1586"/>
                  </a:cubicBezTo>
                  <a:cubicBezTo>
                    <a:pt x="6765" y="2220"/>
                    <a:pt x="9407" y="2220"/>
                    <a:pt x="9407" y="2220"/>
                  </a:cubicBezTo>
                  <a:cubicBezTo>
                    <a:pt x="9407" y="2220"/>
                    <a:pt x="11099" y="2325"/>
                    <a:pt x="14163" y="3701"/>
                  </a:cubicBezTo>
                  <a:cubicBezTo>
                    <a:pt x="17227" y="5074"/>
                    <a:pt x="19026" y="5286"/>
                    <a:pt x="19026" y="5286"/>
                  </a:cubicBezTo>
                  <a:lnTo>
                    <a:pt x="19237" y="6342"/>
                  </a:lnTo>
                  <a:lnTo>
                    <a:pt x="21033" y="7505"/>
                  </a:lnTo>
                  <a:lnTo>
                    <a:pt x="22195" y="9937"/>
                  </a:lnTo>
                  <a:lnTo>
                    <a:pt x="23154" y="11676"/>
                  </a:lnTo>
                  <a:lnTo>
                    <a:pt x="23239" y="15269"/>
                  </a:lnTo>
                  <a:lnTo>
                    <a:pt x="23154" y="22627"/>
                  </a:lnTo>
                  <a:lnTo>
                    <a:pt x="22554" y="27076"/>
                  </a:lnTo>
                  <a:cubicBezTo>
                    <a:pt x="22554" y="27076"/>
                    <a:pt x="22970" y="28406"/>
                    <a:pt x="23146" y="29067"/>
                  </a:cubicBezTo>
                  <a:cubicBezTo>
                    <a:pt x="23146" y="29067"/>
                    <a:pt x="23041" y="29595"/>
                    <a:pt x="23252" y="30546"/>
                  </a:cubicBezTo>
                  <a:cubicBezTo>
                    <a:pt x="23463" y="31499"/>
                    <a:pt x="23888" y="31180"/>
                    <a:pt x="25473" y="31814"/>
                  </a:cubicBezTo>
                  <a:cubicBezTo>
                    <a:pt x="27058" y="32450"/>
                    <a:pt x="27058" y="33190"/>
                    <a:pt x="27058" y="33190"/>
                  </a:cubicBezTo>
                  <a:cubicBezTo>
                    <a:pt x="27058" y="33190"/>
                    <a:pt x="26424" y="36150"/>
                    <a:pt x="26107" y="37839"/>
                  </a:cubicBezTo>
                  <a:cubicBezTo>
                    <a:pt x="25790" y="39529"/>
                    <a:pt x="27375" y="49676"/>
                    <a:pt x="27480" y="50841"/>
                  </a:cubicBezTo>
                  <a:cubicBezTo>
                    <a:pt x="27586" y="52003"/>
                    <a:pt x="27797" y="54222"/>
                    <a:pt x="27797" y="54222"/>
                  </a:cubicBezTo>
                  <a:cubicBezTo>
                    <a:pt x="27797" y="54222"/>
                    <a:pt x="26635" y="57182"/>
                    <a:pt x="26107" y="58344"/>
                  </a:cubicBezTo>
                  <a:cubicBezTo>
                    <a:pt x="25578" y="59505"/>
                    <a:pt x="26107" y="60246"/>
                    <a:pt x="26424" y="60669"/>
                  </a:cubicBezTo>
                  <a:cubicBezTo>
                    <a:pt x="26741" y="61092"/>
                    <a:pt x="26318" y="62465"/>
                    <a:pt x="26318" y="62465"/>
                  </a:cubicBezTo>
                  <a:cubicBezTo>
                    <a:pt x="26318" y="62465"/>
                    <a:pt x="24944" y="62782"/>
                    <a:pt x="23782" y="62994"/>
                  </a:cubicBezTo>
                  <a:cubicBezTo>
                    <a:pt x="22618" y="63205"/>
                    <a:pt x="23993" y="64261"/>
                    <a:pt x="24099" y="64895"/>
                  </a:cubicBezTo>
                  <a:cubicBezTo>
                    <a:pt x="24205" y="65531"/>
                    <a:pt x="23888" y="65848"/>
                    <a:pt x="23888" y="65848"/>
                  </a:cubicBezTo>
                  <a:lnTo>
                    <a:pt x="22935" y="65109"/>
                  </a:lnTo>
                  <a:cubicBezTo>
                    <a:pt x="22935" y="65109"/>
                    <a:pt x="21561" y="65214"/>
                    <a:pt x="20822" y="65320"/>
                  </a:cubicBezTo>
                  <a:cubicBezTo>
                    <a:pt x="20082" y="65426"/>
                    <a:pt x="20432" y="67785"/>
                    <a:pt x="20432" y="67785"/>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6"/>
            <p:cNvSpPr/>
            <p:nvPr/>
          </p:nvSpPr>
          <p:spPr>
            <a:xfrm>
              <a:off x="4595625" y="2126625"/>
              <a:ext cx="334625" cy="30275"/>
            </a:xfrm>
            <a:custGeom>
              <a:avLst/>
              <a:gdLst/>
              <a:ahLst/>
              <a:cxnLst/>
              <a:rect l="l" t="t" r="r" b="b"/>
              <a:pathLst>
                <a:path w="13385" h="1211" fill="none" extrusionOk="0">
                  <a:moveTo>
                    <a:pt x="0" y="1105"/>
                  </a:moveTo>
                  <a:cubicBezTo>
                    <a:pt x="0" y="1105"/>
                    <a:pt x="2855" y="1210"/>
                    <a:pt x="3806" y="1210"/>
                  </a:cubicBezTo>
                  <a:cubicBezTo>
                    <a:pt x="4757" y="1210"/>
                    <a:pt x="8563" y="682"/>
                    <a:pt x="8563" y="682"/>
                  </a:cubicBezTo>
                  <a:lnTo>
                    <a:pt x="11415" y="154"/>
                  </a:lnTo>
                  <a:lnTo>
                    <a:pt x="13385" y="1"/>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6"/>
            <p:cNvSpPr/>
            <p:nvPr/>
          </p:nvSpPr>
          <p:spPr>
            <a:xfrm>
              <a:off x="4114725" y="3168900"/>
              <a:ext cx="700250" cy="103100"/>
            </a:xfrm>
            <a:custGeom>
              <a:avLst/>
              <a:gdLst/>
              <a:ahLst/>
              <a:cxnLst/>
              <a:rect l="l" t="t" r="r" b="b"/>
              <a:pathLst>
                <a:path w="28010" h="4124" fill="none" extrusionOk="0">
                  <a:moveTo>
                    <a:pt x="0" y="2008"/>
                  </a:moveTo>
                  <a:cubicBezTo>
                    <a:pt x="0" y="2008"/>
                    <a:pt x="5285" y="740"/>
                    <a:pt x="6976" y="1269"/>
                  </a:cubicBezTo>
                  <a:cubicBezTo>
                    <a:pt x="8668" y="1797"/>
                    <a:pt x="13317" y="1374"/>
                    <a:pt x="13317" y="1374"/>
                  </a:cubicBezTo>
                  <a:lnTo>
                    <a:pt x="18180" y="846"/>
                  </a:lnTo>
                  <a:cubicBezTo>
                    <a:pt x="18180" y="846"/>
                    <a:pt x="24733" y="1"/>
                    <a:pt x="25155" y="423"/>
                  </a:cubicBezTo>
                  <a:cubicBezTo>
                    <a:pt x="25578" y="846"/>
                    <a:pt x="25050" y="2748"/>
                    <a:pt x="24521" y="3384"/>
                  </a:cubicBezTo>
                  <a:cubicBezTo>
                    <a:pt x="23993" y="4019"/>
                    <a:pt x="24944" y="4123"/>
                    <a:pt x="25895" y="4018"/>
                  </a:cubicBezTo>
                  <a:cubicBezTo>
                    <a:pt x="26848" y="3912"/>
                    <a:pt x="27482" y="2855"/>
                    <a:pt x="28010" y="3067"/>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6"/>
            <p:cNvSpPr/>
            <p:nvPr/>
          </p:nvSpPr>
          <p:spPr>
            <a:xfrm>
              <a:off x="5034250" y="2137325"/>
              <a:ext cx="497000" cy="104200"/>
            </a:xfrm>
            <a:custGeom>
              <a:avLst/>
              <a:gdLst/>
              <a:ahLst/>
              <a:cxnLst/>
              <a:rect l="l" t="t" r="r" b="b"/>
              <a:pathLst>
                <a:path w="19880" h="4168" fill="none" extrusionOk="0">
                  <a:moveTo>
                    <a:pt x="19880" y="1"/>
                  </a:moveTo>
                  <a:cubicBezTo>
                    <a:pt x="19880" y="1"/>
                    <a:pt x="16701" y="2158"/>
                    <a:pt x="15644" y="2369"/>
                  </a:cubicBezTo>
                  <a:cubicBezTo>
                    <a:pt x="14587" y="2580"/>
                    <a:pt x="12261" y="2897"/>
                    <a:pt x="12261" y="2897"/>
                  </a:cubicBezTo>
                  <a:lnTo>
                    <a:pt x="10465" y="2050"/>
                  </a:lnTo>
                  <a:lnTo>
                    <a:pt x="6448" y="3109"/>
                  </a:lnTo>
                  <a:lnTo>
                    <a:pt x="2433" y="4167"/>
                  </a:lnTo>
                  <a:lnTo>
                    <a:pt x="1" y="4062"/>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6"/>
            <p:cNvSpPr/>
            <p:nvPr/>
          </p:nvSpPr>
          <p:spPr>
            <a:xfrm>
              <a:off x="4849850" y="2815300"/>
              <a:ext cx="1684500" cy="353625"/>
            </a:xfrm>
            <a:custGeom>
              <a:avLst/>
              <a:gdLst/>
              <a:ahLst/>
              <a:cxnLst/>
              <a:rect l="l" t="t" r="r" b="b"/>
              <a:pathLst>
                <a:path w="67380" h="14145" fill="none" extrusionOk="0">
                  <a:moveTo>
                    <a:pt x="0" y="14086"/>
                  </a:moveTo>
                  <a:cubicBezTo>
                    <a:pt x="0" y="14086"/>
                    <a:pt x="6954" y="14145"/>
                    <a:pt x="6954" y="13616"/>
                  </a:cubicBezTo>
                  <a:lnTo>
                    <a:pt x="6954" y="12454"/>
                  </a:lnTo>
                  <a:lnTo>
                    <a:pt x="11288" y="12031"/>
                  </a:lnTo>
                  <a:cubicBezTo>
                    <a:pt x="11288" y="12031"/>
                    <a:pt x="20271" y="10339"/>
                    <a:pt x="24499" y="10022"/>
                  </a:cubicBezTo>
                  <a:cubicBezTo>
                    <a:pt x="28728" y="9705"/>
                    <a:pt x="32109" y="8754"/>
                    <a:pt x="36126" y="8014"/>
                  </a:cubicBezTo>
                  <a:cubicBezTo>
                    <a:pt x="40141" y="7275"/>
                    <a:pt x="47541" y="7064"/>
                    <a:pt x="50077" y="6324"/>
                  </a:cubicBezTo>
                  <a:cubicBezTo>
                    <a:pt x="52613" y="5584"/>
                    <a:pt x="59377" y="4420"/>
                    <a:pt x="61915" y="3152"/>
                  </a:cubicBezTo>
                  <a:cubicBezTo>
                    <a:pt x="64451" y="1884"/>
                    <a:pt x="67380" y="1"/>
                    <a:pt x="67380" y="1"/>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6"/>
            <p:cNvSpPr/>
            <p:nvPr/>
          </p:nvSpPr>
          <p:spPr>
            <a:xfrm>
              <a:off x="4220425" y="3792500"/>
              <a:ext cx="414900" cy="23800"/>
            </a:xfrm>
            <a:custGeom>
              <a:avLst/>
              <a:gdLst/>
              <a:ahLst/>
              <a:cxnLst/>
              <a:rect l="l" t="t" r="r" b="b"/>
              <a:pathLst>
                <a:path w="16596" h="952" fill="none" extrusionOk="0">
                  <a:moveTo>
                    <a:pt x="1" y="951"/>
                  </a:moveTo>
                  <a:cubicBezTo>
                    <a:pt x="1" y="951"/>
                    <a:pt x="5391" y="634"/>
                    <a:pt x="7082" y="740"/>
                  </a:cubicBezTo>
                  <a:cubicBezTo>
                    <a:pt x="8774" y="845"/>
                    <a:pt x="16595" y="0"/>
                    <a:pt x="16595" y="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4748875" y="3227025"/>
              <a:ext cx="1705325" cy="216725"/>
            </a:xfrm>
            <a:custGeom>
              <a:avLst/>
              <a:gdLst/>
              <a:ahLst/>
              <a:cxnLst/>
              <a:rect l="l" t="t" r="r" b="b"/>
              <a:pathLst>
                <a:path w="68213" h="8669" fill="none" extrusionOk="0">
                  <a:moveTo>
                    <a:pt x="1" y="8668"/>
                  </a:moveTo>
                  <a:cubicBezTo>
                    <a:pt x="1" y="8668"/>
                    <a:pt x="2538" y="8349"/>
                    <a:pt x="3701" y="8032"/>
                  </a:cubicBezTo>
                  <a:cubicBezTo>
                    <a:pt x="4863" y="7715"/>
                    <a:pt x="318" y="8246"/>
                    <a:pt x="15644" y="6870"/>
                  </a:cubicBezTo>
                  <a:cubicBezTo>
                    <a:pt x="30969" y="5496"/>
                    <a:pt x="37944" y="3595"/>
                    <a:pt x="37944" y="3595"/>
                  </a:cubicBezTo>
                  <a:lnTo>
                    <a:pt x="39742" y="3278"/>
                  </a:lnTo>
                  <a:cubicBezTo>
                    <a:pt x="39742" y="3278"/>
                    <a:pt x="42278" y="1480"/>
                    <a:pt x="43546" y="1268"/>
                  </a:cubicBezTo>
                  <a:cubicBezTo>
                    <a:pt x="44816" y="1057"/>
                    <a:pt x="49042" y="317"/>
                    <a:pt x="49042" y="317"/>
                  </a:cubicBezTo>
                  <a:cubicBezTo>
                    <a:pt x="49042" y="317"/>
                    <a:pt x="49465" y="0"/>
                    <a:pt x="50627" y="212"/>
                  </a:cubicBezTo>
                  <a:cubicBezTo>
                    <a:pt x="51791" y="423"/>
                    <a:pt x="52742" y="634"/>
                    <a:pt x="52742" y="634"/>
                  </a:cubicBezTo>
                  <a:lnTo>
                    <a:pt x="52848" y="2008"/>
                  </a:lnTo>
                  <a:lnTo>
                    <a:pt x="54644" y="2221"/>
                  </a:lnTo>
                  <a:lnTo>
                    <a:pt x="59823" y="740"/>
                  </a:lnTo>
                  <a:lnTo>
                    <a:pt x="64369" y="3806"/>
                  </a:lnTo>
                  <a:lnTo>
                    <a:pt x="68213" y="4833"/>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6"/>
            <p:cNvSpPr/>
            <p:nvPr/>
          </p:nvSpPr>
          <p:spPr>
            <a:xfrm>
              <a:off x="5179575" y="4027625"/>
              <a:ext cx="837625" cy="190775"/>
            </a:xfrm>
            <a:custGeom>
              <a:avLst/>
              <a:gdLst/>
              <a:ahLst/>
              <a:cxnLst/>
              <a:rect l="l" t="t" r="r" b="b"/>
              <a:pathLst>
                <a:path w="33505" h="7631" fill="none" extrusionOk="0">
                  <a:moveTo>
                    <a:pt x="465" y="7630"/>
                  </a:moveTo>
                  <a:lnTo>
                    <a:pt x="1269" y="6237"/>
                  </a:lnTo>
                  <a:lnTo>
                    <a:pt x="1269" y="4546"/>
                  </a:lnTo>
                  <a:cubicBezTo>
                    <a:pt x="1269" y="4546"/>
                    <a:pt x="1692" y="3384"/>
                    <a:pt x="846" y="3173"/>
                  </a:cubicBezTo>
                  <a:cubicBezTo>
                    <a:pt x="1" y="2959"/>
                    <a:pt x="107" y="1905"/>
                    <a:pt x="107" y="1905"/>
                  </a:cubicBezTo>
                  <a:lnTo>
                    <a:pt x="2008" y="1588"/>
                  </a:lnTo>
                  <a:lnTo>
                    <a:pt x="4441" y="1480"/>
                  </a:lnTo>
                  <a:lnTo>
                    <a:pt x="8456" y="1163"/>
                  </a:lnTo>
                  <a:lnTo>
                    <a:pt x="13001" y="424"/>
                  </a:lnTo>
                  <a:cubicBezTo>
                    <a:pt x="13001" y="424"/>
                    <a:pt x="15009" y="1"/>
                    <a:pt x="15961" y="212"/>
                  </a:cubicBezTo>
                  <a:cubicBezTo>
                    <a:pt x="16914" y="424"/>
                    <a:pt x="17124" y="1375"/>
                    <a:pt x="17124" y="1375"/>
                  </a:cubicBezTo>
                  <a:lnTo>
                    <a:pt x="18709" y="1586"/>
                  </a:lnTo>
                  <a:cubicBezTo>
                    <a:pt x="18709" y="1586"/>
                    <a:pt x="20188" y="1058"/>
                    <a:pt x="22937" y="1058"/>
                  </a:cubicBezTo>
                  <a:cubicBezTo>
                    <a:pt x="25684" y="1058"/>
                    <a:pt x="28009" y="741"/>
                    <a:pt x="29595" y="741"/>
                  </a:cubicBezTo>
                  <a:cubicBezTo>
                    <a:pt x="31180" y="741"/>
                    <a:pt x="31286" y="424"/>
                    <a:pt x="31814" y="635"/>
                  </a:cubicBezTo>
                  <a:cubicBezTo>
                    <a:pt x="32343" y="846"/>
                    <a:pt x="33188" y="2114"/>
                    <a:pt x="33505" y="2114"/>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5010475" y="3409325"/>
              <a:ext cx="99450" cy="832575"/>
            </a:xfrm>
            <a:custGeom>
              <a:avLst/>
              <a:gdLst/>
              <a:ahLst/>
              <a:cxnLst/>
              <a:rect l="l" t="t" r="r" b="b"/>
              <a:pathLst>
                <a:path w="3978" h="33303" fill="none" extrusionOk="0">
                  <a:moveTo>
                    <a:pt x="1" y="1"/>
                  </a:moveTo>
                  <a:cubicBezTo>
                    <a:pt x="1" y="1"/>
                    <a:pt x="1691" y="2221"/>
                    <a:pt x="1797" y="2642"/>
                  </a:cubicBezTo>
                  <a:cubicBezTo>
                    <a:pt x="1903" y="3065"/>
                    <a:pt x="1797" y="8667"/>
                    <a:pt x="1797" y="8667"/>
                  </a:cubicBezTo>
                  <a:cubicBezTo>
                    <a:pt x="1797" y="8667"/>
                    <a:pt x="740" y="16806"/>
                    <a:pt x="952" y="17123"/>
                  </a:cubicBezTo>
                  <a:cubicBezTo>
                    <a:pt x="1163" y="17440"/>
                    <a:pt x="635" y="20716"/>
                    <a:pt x="1057" y="21244"/>
                  </a:cubicBezTo>
                  <a:cubicBezTo>
                    <a:pt x="1480" y="21773"/>
                    <a:pt x="1797" y="23571"/>
                    <a:pt x="1797" y="23571"/>
                  </a:cubicBezTo>
                  <a:cubicBezTo>
                    <a:pt x="1797" y="23571"/>
                    <a:pt x="2959" y="30757"/>
                    <a:pt x="3065" y="31603"/>
                  </a:cubicBezTo>
                  <a:cubicBezTo>
                    <a:pt x="3172" y="32448"/>
                    <a:pt x="3978" y="33302"/>
                    <a:pt x="3978" y="33302"/>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5401575" y="3375000"/>
              <a:ext cx="161200" cy="644725"/>
            </a:xfrm>
            <a:custGeom>
              <a:avLst/>
              <a:gdLst/>
              <a:ahLst/>
              <a:cxnLst/>
              <a:rect l="l" t="t" r="r" b="b"/>
              <a:pathLst>
                <a:path w="6448" h="25789" fill="none" extrusionOk="0">
                  <a:moveTo>
                    <a:pt x="106" y="0"/>
                  </a:moveTo>
                  <a:lnTo>
                    <a:pt x="106" y="1374"/>
                  </a:lnTo>
                  <a:cubicBezTo>
                    <a:pt x="106" y="1374"/>
                    <a:pt x="0" y="845"/>
                    <a:pt x="1585" y="5285"/>
                  </a:cubicBezTo>
                  <a:cubicBezTo>
                    <a:pt x="3172" y="9725"/>
                    <a:pt x="4862" y="16489"/>
                    <a:pt x="5391" y="16912"/>
                  </a:cubicBezTo>
                  <a:cubicBezTo>
                    <a:pt x="5919" y="17334"/>
                    <a:pt x="6025" y="18391"/>
                    <a:pt x="5708" y="18919"/>
                  </a:cubicBezTo>
                  <a:cubicBezTo>
                    <a:pt x="5391" y="19447"/>
                    <a:pt x="5285" y="19764"/>
                    <a:pt x="5179" y="20293"/>
                  </a:cubicBezTo>
                  <a:cubicBezTo>
                    <a:pt x="5074" y="20821"/>
                    <a:pt x="5074" y="21668"/>
                    <a:pt x="5074" y="21668"/>
                  </a:cubicBezTo>
                  <a:lnTo>
                    <a:pt x="6447" y="23464"/>
                  </a:lnTo>
                  <a:lnTo>
                    <a:pt x="5602" y="25049"/>
                  </a:lnTo>
                  <a:lnTo>
                    <a:pt x="5602" y="25789"/>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6"/>
            <p:cNvSpPr/>
            <p:nvPr/>
          </p:nvSpPr>
          <p:spPr>
            <a:xfrm>
              <a:off x="5710725" y="3306300"/>
              <a:ext cx="410925" cy="424450"/>
            </a:xfrm>
            <a:custGeom>
              <a:avLst/>
              <a:gdLst/>
              <a:ahLst/>
              <a:cxnLst/>
              <a:rect l="l" t="t" r="r" b="b"/>
              <a:pathLst>
                <a:path w="16437" h="16978" fill="none" extrusionOk="0">
                  <a:moveTo>
                    <a:pt x="846" y="1"/>
                  </a:moveTo>
                  <a:lnTo>
                    <a:pt x="0" y="2009"/>
                  </a:lnTo>
                  <a:lnTo>
                    <a:pt x="1480" y="2748"/>
                  </a:lnTo>
                  <a:lnTo>
                    <a:pt x="2644" y="3276"/>
                  </a:lnTo>
                  <a:lnTo>
                    <a:pt x="4863" y="4861"/>
                  </a:lnTo>
                  <a:lnTo>
                    <a:pt x="6659" y="7082"/>
                  </a:lnTo>
                  <a:cubicBezTo>
                    <a:pt x="6659" y="7082"/>
                    <a:pt x="6764" y="8667"/>
                    <a:pt x="8563" y="9618"/>
                  </a:cubicBezTo>
                  <a:cubicBezTo>
                    <a:pt x="10359" y="10569"/>
                    <a:pt x="12155" y="11627"/>
                    <a:pt x="12155" y="11627"/>
                  </a:cubicBezTo>
                  <a:cubicBezTo>
                    <a:pt x="12155" y="11627"/>
                    <a:pt x="12472" y="11944"/>
                    <a:pt x="12683" y="12578"/>
                  </a:cubicBezTo>
                  <a:cubicBezTo>
                    <a:pt x="12895" y="13212"/>
                    <a:pt x="13423" y="14269"/>
                    <a:pt x="13423" y="14269"/>
                  </a:cubicBezTo>
                  <a:cubicBezTo>
                    <a:pt x="13423" y="14269"/>
                    <a:pt x="14268" y="15220"/>
                    <a:pt x="14693" y="15854"/>
                  </a:cubicBezTo>
                  <a:cubicBezTo>
                    <a:pt x="15115" y="16488"/>
                    <a:pt x="16436" y="16978"/>
                    <a:pt x="16436" y="16978"/>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6"/>
            <p:cNvSpPr/>
            <p:nvPr/>
          </p:nvSpPr>
          <p:spPr>
            <a:xfrm>
              <a:off x="5560100" y="2991825"/>
              <a:ext cx="422775" cy="351500"/>
            </a:xfrm>
            <a:custGeom>
              <a:avLst/>
              <a:gdLst/>
              <a:ahLst/>
              <a:cxnLst/>
              <a:rect l="l" t="t" r="r" b="b"/>
              <a:pathLst>
                <a:path w="16911" h="14060" fill="none" extrusionOk="0">
                  <a:moveTo>
                    <a:pt x="106" y="14059"/>
                  </a:moveTo>
                  <a:cubicBezTo>
                    <a:pt x="106" y="14059"/>
                    <a:pt x="1" y="13108"/>
                    <a:pt x="106" y="12369"/>
                  </a:cubicBezTo>
                  <a:cubicBezTo>
                    <a:pt x="212" y="11629"/>
                    <a:pt x="952" y="11523"/>
                    <a:pt x="1480" y="11523"/>
                  </a:cubicBezTo>
                  <a:cubicBezTo>
                    <a:pt x="2008" y="11523"/>
                    <a:pt x="1586" y="10359"/>
                    <a:pt x="2220" y="10042"/>
                  </a:cubicBezTo>
                  <a:cubicBezTo>
                    <a:pt x="2854" y="9725"/>
                    <a:pt x="4016" y="8986"/>
                    <a:pt x="4544" y="8986"/>
                  </a:cubicBezTo>
                  <a:cubicBezTo>
                    <a:pt x="5072" y="8986"/>
                    <a:pt x="5389" y="7929"/>
                    <a:pt x="5389" y="7929"/>
                  </a:cubicBezTo>
                  <a:lnTo>
                    <a:pt x="7610" y="6344"/>
                  </a:lnTo>
                  <a:lnTo>
                    <a:pt x="8244" y="5391"/>
                  </a:lnTo>
                  <a:cubicBezTo>
                    <a:pt x="9723" y="5074"/>
                    <a:pt x="10780" y="4757"/>
                    <a:pt x="10780" y="4757"/>
                  </a:cubicBezTo>
                  <a:cubicBezTo>
                    <a:pt x="10780" y="4757"/>
                    <a:pt x="15642" y="1904"/>
                    <a:pt x="16910" y="1"/>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p:nvPr/>
          </p:nvSpPr>
          <p:spPr>
            <a:xfrm>
              <a:off x="5343050" y="2212200"/>
              <a:ext cx="61125" cy="441500"/>
            </a:xfrm>
            <a:custGeom>
              <a:avLst/>
              <a:gdLst/>
              <a:ahLst/>
              <a:cxnLst/>
              <a:rect l="l" t="t" r="r" b="b"/>
              <a:pathLst>
                <a:path w="2445" h="17660" fill="none" extrusionOk="0">
                  <a:moveTo>
                    <a:pt x="0" y="1"/>
                  </a:moveTo>
                  <a:cubicBezTo>
                    <a:pt x="0" y="1"/>
                    <a:pt x="1917" y="16286"/>
                    <a:pt x="2445" y="17659"/>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5961700" y="1406500"/>
              <a:ext cx="803300" cy="631525"/>
            </a:xfrm>
            <a:custGeom>
              <a:avLst/>
              <a:gdLst/>
              <a:ahLst/>
              <a:cxnLst/>
              <a:rect l="l" t="t" r="r" b="b"/>
              <a:pathLst>
                <a:path w="32132" h="25261" fill="none" extrusionOk="0">
                  <a:moveTo>
                    <a:pt x="1" y="21244"/>
                  </a:moveTo>
                  <a:lnTo>
                    <a:pt x="212" y="24944"/>
                  </a:lnTo>
                  <a:cubicBezTo>
                    <a:pt x="212" y="24944"/>
                    <a:pt x="19448" y="19976"/>
                    <a:pt x="21141" y="19764"/>
                  </a:cubicBezTo>
                  <a:cubicBezTo>
                    <a:pt x="22831" y="19553"/>
                    <a:pt x="22831" y="20293"/>
                    <a:pt x="22831" y="20293"/>
                  </a:cubicBezTo>
                  <a:lnTo>
                    <a:pt x="23571" y="21138"/>
                  </a:lnTo>
                  <a:cubicBezTo>
                    <a:pt x="23571" y="21138"/>
                    <a:pt x="23465" y="21561"/>
                    <a:pt x="24099" y="21878"/>
                  </a:cubicBezTo>
                  <a:cubicBezTo>
                    <a:pt x="24733" y="22195"/>
                    <a:pt x="26212" y="23040"/>
                    <a:pt x="26212" y="23040"/>
                  </a:cubicBezTo>
                  <a:lnTo>
                    <a:pt x="29173" y="23568"/>
                  </a:lnTo>
                  <a:cubicBezTo>
                    <a:pt x="29173" y="23568"/>
                    <a:pt x="30654" y="25261"/>
                    <a:pt x="31393" y="24838"/>
                  </a:cubicBezTo>
                  <a:cubicBezTo>
                    <a:pt x="32131" y="24415"/>
                    <a:pt x="31182" y="24097"/>
                    <a:pt x="31182" y="23568"/>
                  </a:cubicBezTo>
                  <a:cubicBezTo>
                    <a:pt x="31182" y="23040"/>
                    <a:pt x="31499" y="22300"/>
                    <a:pt x="31499" y="22300"/>
                  </a:cubicBezTo>
                  <a:cubicBezTo>
                    <a:pt x="31499" y="22300"/>
                    <a:pt x="31182" y="17015"/>
                    <a:pt x="30758" y="16381"/>
                  </a:cubicBezTo>
                  <a:cubicBezTo>
                    <a:pt x="30335" y="15747"/>
                    <a:pt x="29807" y="13000"/>
                    <a:pt x="29807" y="13000"/>
                  </a:cubicBezTo>
                  <a:lnTo>
                    <a:pt x="29278" y="9934"/>
                  </a:lnTo>
                  <a:lnTo>
                    <a:pt x="28118" y="6130"/>
                  </a:lnTo>
                  <a:cubicBezTo>
                    <a:pt x="28118" y="6130"/>
                    <a:pt x="27590" y="3593"/>
                    <a:pt x="26637" y="2642"/>
                  </a:cubicBezTo>
                  <a:cubicBezTo>
                    <a:pt x="25686" y="1691"/>
                    <a:pt x="25158" y="0"/>
                    <a:pt x="25158" y="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6"/>
            <p:cNvSpPr/>
            <p:nvPr/>
          </p:nvSpPr>
          <p:spPr>
            <a:xfrm>
              <a:off x="5010475" y="2413250"/>
              <a:ext cx="1427650" cy="502000"/>
            </a:xfrm>
            <a:custGeom>
              <a:avLst/>
              <a:gdLst/>
              <a:ahLst/>
              <a:cxnLst/>
              <a:rect l="l" t="t" r="r" b="b"/>
              <a:pathLst>
                <a:path w="57106" h="20080" fill="none" extrusionOk="0">
                  <a:moveTo>
                    <a:pt x="1" y="19340"/>
                  </a:moveTo>
                  <a:cubicBezTo>
                    <a:pt x="1" y="19340"/>
                    <a:pt x="3065" y="20079"/>
                    <a:pt x="3488" y="20079"/>
                  </a:cubicBezTo>
                  <a:cubicBezTo>
                    <a:pt x="3912" y="20079"/>
                    <a:pt x="4969" y="19763"/>
                    <a:pt x="4969" y="19763"/>
                  </a:cubicBezTo>
                  <a:lnTo>
                    <a:pt x="5497" y="18812"/>
                  </a:lnTo>
                  <a:cubicBezTo>
                    <a:pt x="5497" y="18812"/>
                    <a:pt x="5497" y="18389"/>
                    <a:pt x="8033" y="17227"/>
                  </a:cubicBezTo>
                  <a:cubicBezTo>
                    <a:pt x="10571" y="16063"/>
                    <a:pt x="13531" y="14161"/>
                    <a:pt x="13531" y="14161"/>
                  </a:cubicBezTo>
                  <a:lnTo>
                    <a:pt x="14693" y="12787"/>
                  </a:lnTo>
                  <a:cubicBezTo>
                    <a:pt x="14905" y="12047"/>
                    <a:pt x="16067" y="12047"/>
                    <a:pt x="15855" y="11625"/>
                  </a:cubicBezTo>
                  <a:cubicBezTo>
                    <a:pt x="15644" y="11202"/>
                    <a:pt x="14482" y="9828"/>
                    <a:pt x="15222" y="9723"/>
                  </a:cubicBezTo>
                  <a:cubicBezTo>
                    <a:pt x="15961" y="9617"/>
                    <a:pt x="16912" y="9194"/>
                    <a:pt x="17018" y="9511"/>
                  </a:cubicBezTo>
                  <a:cubicBezTo>
                    <a:pt x="17123" y="9828"/>
                    <a:pt x="17969" y="9723"/>
                    <a:pt x="18814" y="10251"/>
                  </a:cubicBezTo>
                  <a:cubicBezTo>
                    <a:pt x="19659" y="10779"/>
                    <a:pt x="20082" y="11625"/>
                    <a:pt x="20082" y="11625"/>
                  </a:cubicBezTo>
                  <a:lnTo>
                    <a:pt x="22831" y="11625"/>
                  </a:lnTo>
                  <a:cubicBezTo>
                    <a:pt x="23556" y="11432"/>
                    <a:pt x="24301" y="11324"/>
                    <a:pt x="25050" y="11308"/>
                  </a:cubicBezTo>
                  <a:cubicBezTo>
                    <a:pt x="25050" y="11308"/>
                    <a:pt x="24627" y="10462"/>
                    <a:pt x="25261" y="10462"/>
                  </a:cubicBezTo>
                  <a:cubicBezTo>
                    <a:pt x="25895" y="10462"/>
                    <a:pt x="26423" y="9511"/>
                    <a:pt x="26848" y="10040"/>
                  </a:cubicBezTo>
                  <a:cubicBezTo>
                    <a:pt x="27271" y="10568"/>
                    <a:pt x="27059" y="11308"/>
                    <a:pt x="27059" y="11308"/>
                  </a:cubicBezTo>
                  <a:lnTo>
                    <a:pt x="28010" y="12364"/>
                  </a:lnTo>
                  <a:cubicBezTo>
                    <a:pt x="28010" y="12364"/>
                    <a:pt x="28010" y="14689"/>
                    <a:pt x="28750" y="15113"/>
                  </a:cubicBezTo>
                  <a:cubicBezTo>
                    <a:pt x="29490" y="15536"/>
                    <a:pt x="31497" y="17015"/>
                    <a:pt x="32025" y="17438"/>
                  </a:cubicBezTo>
                  <a:cubicBezTo>
                    <a:pt x="32554" y="17861"/>
                    <a:pt x="33295" y="19129"/>
                    <a:pt x="34035" y="19129"/>
                  </a:cubicBezTo>
                  <a:cubicBezTo>
                    <a:pt x="34774" y="19129"/>
                    <a:pt x="35937" y="19023"/>
                    <a:pt x="35937" y="19023"/>
                  </a:cubicBezTo>
                  <a:lnTo>
                    <a:pt x="36254" y="18389"/>
                  </a:lnTo>
                  <a:cubicBezTo>
                    <a:pt x="37205" y="18600"/>
                    <a:pt x="38474" y="17861"/>
                    <a:pt x="38474" y="17861"/>
                  </a:cubicBezTo>
                  <a:lnTo>
                    <a:pt x="40693" y="16698"/>
                  </a:lnTo>
                  <a:lnTo>
                    <a:pt x="41750" y="16064"/>
                  </a:lnTo>
                  <a:lnTo>
                    <a:pt x="41750" y="13632"/>
                  </a:lnTo>
                  <a:cubicBezTo>
                    <a:pt x="41750" y="13632"/>
                    <a:pt x="41222" y="12470"/>
                    <a:pt x="41750" y="12259"/>
                  </a:cubicBezTo>
                  <a:cubicBezTo>
                    <a:pt x="42278" y="12047"/>
                    <a:pt x="43674" y="8898"/>
                    <a:pt x="43590" y="8298"/>
                  </a:cubicBezTo>
                  <a:cubicBezTo>
                    <a:pt x="43504" y="7699"/>
                    <a:pt x="43845" y="6673"/>
                    <a:pt x="44187" y="6331"/>
                  </a:cubicBezTo>
                  <a:cubicBezTo>
                    <a:pt x="44530" y="5988"/>
                    <a:pt x="43504" y="6416"/>
                    <a:pt x="45129" y="5648"/>
                  </a:cubicBezTo>
                  <a:cubicBezTo>
                    <a:pt x="46754" y="4879"/>
                    <a:pt x="46669" y="5391"/>
                    <a:pt x="47097" y="4963"/>
                  </a:cubicBezTo>
                  <a:cubicBezTo>
                    <a:pt x="47525" y="4534"/>
                    <a:pt x="48465" y="3081"/>
                    <a:pt x="48636" y="2396"/>
                  </a:cubicBezTo>
                  <a:cubicBezTo>
                    <a:pt x="48807" y="1713"/>
                    <a:pt x="49236" y="1625"/>
                    <a:pt x="48893" y="1028"/>
                  </a:cubicBezTo>
                  <a:cubicBezTo>
                    <a:pt x="48551" y="428"/>
                    <a:pt x="48037" y="0"/>
                    <a:pt x="49150" y="685"/>
                  </a:cubicBezTo>
                  <a:cubicBezTo>
                    <a:pt x="50263" y="1372"/>
                    <a:pt x="50689" y="1627"/>
                    <a:pt x="51289" y="1798"/>
                  </a:cubicBezTo>
                  <a:cubicBezTo>
                    <a:pt x="51888" y="1969"/>
                    <a:pt x="52571" y="2226"/>
                    <a:pt x="52571" y="1798"/>
                  </a:cubicBezTo>
                  <a:cubicBezTo>
                    <a:pt x="52571" y="1370"/>
                    <a:pt x="52059" y="344"/>
                    <a:pt x="52571" y="344"/>
                  </a:cubicBezTo>
                  <a:cubicBezTo>
                    <a:pt x="53085" y="344"/>
                    <a:pt x="54369" y="1541"/>
                    <a:pt x="55309" y="1884"/>
                  </a:cubicBezTo>
                  <a:cubicBezTo>
                    <a:pt x="56251" y="2224"/>
                    <a:pt x="56005" y="3318"/>
                    <a:pt x="57106" y="3509"/>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6"/>
            <p:cNvSpPr/>
            <p:nvPr/>
          </p:nvSpPr>
          <p:spPr>
            <a:xfrm>
              <a:off x="5710675" y="2027200"/>
              <a:ext cx="199175" cy="695175"/>
            </a:xfrm>
            <a:custGeom>
              <a:avLst/>
              <a:gdLst/>
              <a:ahLst/>
              <a:cxnLst/>
              <a:rect l="l" t="t" r="r" b="b"/>
              <a:pathLst>
                <a:path w="7967" h="27807" fill="none" extrusionOk="0">
                  <a:moveTo>
                    <a:pt x="4296" y="1"/>
                  </a:moveTo>
                  <a:cubicBezTo>
                    <a:pt x="4296" y="1"/>
                    <a:pt x="5743" y="2010"/>
                    <a:pt x="5998" y="2182"/>
                  </a:cubicBezTo>
                  <a:cubicBezTo>
                    <a:pt x="6255" y="2353"/>
                    <a:pt x="6597" y="3721"/>
                    <a:pt x="6597" y="3721"/>
                  </a:cubicBezTo>
                  <a:cubicBezTo>
                    <a:pt x="6597" y="3721"/>
                    <a:pt x="6426" y="6373"/>
                    <a:pt x="7111" y="7228"/>
                  </a:cubicBezTo>
                  <a:cubicBezTo>
                    <a:pt x="7796" y="8082"/>
                    <a:pt x="7967" y="9795"/>
                    <a:pt x="7967" y="9795"/>
                  </a:cubicBezTo>
                  <a:cubicBezTo>
                    <a:pt x="7967" y="9795"/>
                    <a:pt x="7368" y="14500"/>
                    <a:pt x="7539" y="14928"/>
                  </a:cubicBezTo>
                  <a:cubicBezTo>
                    <a:pt x="7710" y="15355"/>
                    <a:pt x="7196" y="16125"/>
                    <a:pt x="7539" y="16810"/>
                  </a:cubicBezTo>
                  <a:cubicBezTo>
                    <a:pt x="7880" y="17493"/>
                    <a:pt x="6940" y="18007"/>
                    <a:pt x="6597" y="18521"/>
                  </a:cubicBezTo>
                  <a:cubicBezTo>
                    <a:pt x="6255" y="19035"/>
                    <a:pt x="6169" y="19718"/>
                    <a:pt x="5571" y="19718"/>
                  </a:cubicBezTo>
                  <a:cubicBezTo>
                    <a:pt x="5571" y="19718"/>
                    <a:pt x="3604" y="20574"/>
                    <a:pt x="3518" y="21259"/>
                  </a:cubicBezTo>
                  <a:cubicBezTo>
                    <a:pt x="3433" y="21942"/>
                    <a:pt x="3347" y="22456"/>
                    <a:pt x="3347" y="23141"/>
                  </a:cubicBezTo>
                  <a:cubicBezTo>
                    <a:pt x="3347" y="23824"/>
                    <a:pt x="3176" y="23911"/>
                    <a:pt x="3176" y="23911"/>
                  </a:cubicBezTo>
                  <a:lnTo>
                    <a:pt x="2320" y="23398"/>
                  </a:lnTo>
                  <a:lnTo>
                    <a:pt x="2063" y="24081"/>
                  </a:lnTo>
                  <a:lnTo>
                    <a:pt x="1977" y="25023"/>
                  </a:lnTo>
                  <a:cubicBezTo>
                    <a:pt x="1977" y="25023"/>
                    <a:pt x="3005" y="24166"/>
                    <a:pt x="1977" y="25622"/>
                  </a:cubicBezTo>
                  <a:cubicBezTo>
                    <a:pt x="951" y="27076"/>
                    <a:pt x="780" y="27590"/>
                    <a:pt x="780" y="27590"/>
                  </a:cubicBezTo>
                  <a:lnTo>
                    <a:pt x="0" y="27806"/>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5892700" y="2385400"/>
              <a:ext cx="218200" cy="177575"/>
            </a:xfrm>
            <a:custGeom>
              <a:avLst/>
              <a:gdLst/>
              <a:ahLst/>
              <a:cxnLst/>
              <a:rect l="l" t="t" r="r" b="b"/>
              <a:pathLst>
                <a:path w="8728" h="7103" fill="none" extrusionOk="0">
                  <a:moveTo>
                    <a:pt x="8727" y="7102"/>
                  </a:moveTo>
                  <a:cubicBezTo>
                    <a:pt x="8727" y="7102"/>
                    <a:pt x="8213" y="6160"/>
                    <a:pt x="8213" y="5477"/>
                  </a:cubicBezTo>
                  <a:cubicBezTo>
                    <a:pt x="8213" y="4792"/>
                    <a:pt x="7528" y="3082"/>
                    <a:pt x="7528" y="3082"/>
                  </a:cubicBezTo>
                  <a:lnTo>
                    <a:pt x="7102" y="1542"/>
                  </a:lnTo>
                  <a:cubicBezTo>
                    <a:pt x="7102" y="1542"/>
                    <a:pt x="6332" y="1883"/>
                    <a:pt x="5818" y="2140"/>
                  </a:cubicBezTo>
                  <a:cubicBezTo>
                    <a:pt x="5304" y="2398"/>
                    <a:pt x="4963" y="2996"/>
                    <a:pt x="4364" y="2910"/>
                  </a:cubicBezTo>
                  <a:cubicBezTo>
                    <a:pt x="3765" y="2825"/>
                    <a:pt x="2653" y="2482"/>
                    <a:pt x="2653" y="2482"/>
                  </a:cubicBezTo>
                  <a:lnTo>
                    <a:pt x="2140" y="1883"/>
                  </a:lnTo>
                  <a:cubicBezTo>
                    <a:pt x="2140" y="1883"/>
                    <a:pt x="1112" y="1626"/>
                    <a:pt x="1369" y="1028"/>
                  </a:cubicBezTo>
                  <a:cubicBezTo>
                    <a:pt x="1626" y="429"/>
                    <a:pt x="770" y="1"/>
                    <a:pt x="770" y="1"/>
                  </a:cubicBezTo>
                  <a:cubicBezTo>
                    <a:pt x="1" y="172"/>
                    <a:pt x="258" y="258"/>
                    <a:pt x="258" y="258"/>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6211425" y="2295550"/>
              <a:ext cx="363600" cy="149775"/>
            </a:xfrm>
            <a:custGeom>
              <a:avLst/>
              <a:gdLst/>
              <a:ahLst/>
              <a:cxnLst/>
              <a:rect l="l" t="t" r="r" b="b"/>
              <a:pathLst>
                <a:path w="14544" h="5991" fill="none" extrusionOk="0">
                  <a:moveTo>
                    <a:pt x="14544" y="5991"/>
                  </a:moveTo>
                  <a:cubicBezTo>
                    <a:pt x="14544" y="5991"/>
                    <a:pt x="13688" y="3937"/>
                    <a:pt x="13773" y="3167"/>
                  </a:cubicBezTo>
                  <a:cubicBezTo>
                    <a:pt x="13859" y="2396"/>
                    <a:pt x="13431" y="1456"/>
                    <a:pt x="13431" y="1456"/>
                  </a:cubicBezTo>
                  <a:lnTo>
                    <a:pt x="12491" y="172"/>
                  </a:lnTo>
                  <a:lnTo>
                    <a:pt x="10523" y="1"/>
                  </a:lnTo>
                  <a:lnTo>
                    <a:pt x="6929" y="943"/>
                  </a:lnTo>
                  <a:lnTo>
                    <a:pt x="3422" y="1542"/>
                  </a:lnTo>
                  <a:lnTo>
                    <a:pt x="1028" y="3595"/>
                  </a:lnTo>
                  <a:cubicBezTo>
                    <a:pt x="1028" y="3595"/>
                    <a:pt x="1" y="4535"/>
                    <a:pt x="429" y="5220"/>
                  </a:cubicBez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6545050" y="1961950"/>
              <a:ext cx="81275" cy="385000"/>
            </a:xfrm>
            <a:custGeom>
              <a:avLst/>
              <a:gdLst/>
              <a:ahLst/>
              <a:cxnLst/>
              <a:rect l="l" t="t" r="r" b="b"/>
              <a:pathLst>
                <a:path w="3251" h="15400" fill="none" extrusionOk="0">
                  <a:moveTo>
                    <a:pt x="1968" y="0"/>
                  </a:moveTo>
                  <a:cubicBezTo>
                    <a:pt x="1968" y="0"/>
                    <a:pt x="0" y="1454"/>
                    <a:pt x="343" y="2053"/>
                  </a:cubicBezTo>
                  <a:cubicBezTo>
                    <a:pt x="685" y="2653"/>
                    <a:pt x="1026" y="3336"/>
                    <a:pt x="1026" y="3336"/>
                  </a:cubicBezTo>
                  <a:lnTo>
                    <a:pt x="940" y="4278"/>
                  </a:lnTo>
                  <a:lnTo>
                    <a:pt x="1283" y="5132"/>
                  </a:lnTo>
                  <a:lnTo>
                    <a:pt x="1366" y="6160"/>
                  </a:lnTo>
                  <a:lnTo>
                    <a:pt x="1623" y="7357"/>
                  </a:lnTo>
                  <a:lnTo>
                    <a:pt x="3250" y="8127"/>
                  </a:lnTo>
                  <a:lnTo>
                    <a:pt x="1366" y="13944"/>
                  </a:lnTo>
                  <a:lnTo>
                    <a:pt x="2651" y="15400"/>
                  </a:lnTo>
                  <a:lnTo>
                    <a:pt x="598" y="14971"/>
                  </a:lnTo>
                </a:path>
              </a:pathLst>
            </a:custGeom>
            <a:solidFill>
              <a:schemeClr val="dk1"/>
            </a:solidFill>
            <a:ln w="450" cap="flat" cmpd="sng">
              <a:solidFill>
                <a:srgbClr val="FFFFFF"/>
              </a:solidFill>
              <a:prstDash val="solid"/>
              <a:miter lim="182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 name="Google Shape;529;p46"/>
          <p:cNvSpPr/>
          <p:nvPr/>
        </p:nvSpPr>
        <p:spPr>
          <a:xfrm>
            <a:off x="4602900" y="2595375"/>
            <a:ext cx="406800" cy="4068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6"/>
          <p:cNvSpPr/>
          <p:nvPr/>
        </p:nvSpPr>
        <p:spPr>
          <a:xfrm>
            <a:off x="3060525" y="1950175"/>
            <a:ext cx="753600" cy="7536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6"/>
          <p:cNvSpPr/>
          <p:nvPr/>
        </p:nvSpPr>
        <p:spPr>
          <a:xfrm>
            <a:off x="1505375" y="2900150"/>
            <a:ext cx="406800" cy="4068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6"/>
          <p:cNvSpPr/>
          <p:nvPr/>
        </p:nvSpPr>
        <p:spPr>
          <a:xfrm>
            <a:off x="638525" y="1070925"/>
            <a:ext cx="637200" cy="6372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5749000" y="2013400"/>
            <a:ext cx="1695300" cy="10560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txBox="1">
            <a:spLocks noGrp="1"/>
          </p:cNvSpPr>
          <p:nvPr>
            <p:ph type="subTitle" idx="4294967295"/>
          </p:nvPr>
        </p:nvSpPr>
        <p:spPr>
          <a:xfrm flipH="1">
            <a:off x="5825675" y="2131000"/>
            <a:ext cx="1323300" cy="75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s" sz="1000"/>
              <a:t>Mercury is the closest planet to the Sun and the smallest one in the Solar System</a:t>
            </a:r>
            <a:endParaRPr sz="10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47"/>
          <p:cNvSpPr/>
          <p:nvPr/>
        </p:nvSpPr>
        <p:spPr>
          <a:xfrm>
            <a:off x="5885400" y="81070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7"/>
          <p:cNvSpPr/>
          <p:nvPr/>
        </p:nvSpPr>
        <p:spPr>
          <a:xfrm>
            <a:off x="4281050" y="975325"/>
            <a:ext cx="2271300" cy="116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7"/>
          <p:cNvSpPr/>
          <p:nvPr/>
        </p:nvSpPr>
        <p:spPr>
          <a:xfrm>
            <a:off x="0" y="0"/>
            <a:ext cx="1329600" cy="4370100"/>
          </a:xfrm>
          <a:prstGeom prst="rect">
            <a:avLst/>
          </a:prstGeom>
          <a:solidFill>
            <a:srgbClr val="908269">
              <a:alpha val="7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7"/>
          <p:cNvSpPr/>
          <p:nvPr/>
        </p:nvSpPr>
        <p:spPr>
          <a:xfrm>
            <a:off x="720000" y="975325"/>
            <a:ext cx="2271300" cy="116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7"/>
          <p:cNvSpPr txBox="1">
            <a:spLocks noGrp="1"/>
          </p:cNvSpPr>
          <p:nvPr>
            <p:ph type="ctrTitle"/>
          </p:nvPr>
        </p:nvSpPr>
        <p:spPr>
          <a:xfrm rot="5400000">
            <a:off x="6910506" y="1414622"/>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OUR PARTNERS</a:t>
            </a:r>
            <a:endParaRPr/>
          </a:p>
        </p:txBody>
      </p:sp>
      <p:grpSp>
        <p:nvGrpSpPr>
          <p:cNvPr id="544" name="Google Shape;544;p47"/>
          <p:cNvGrpSpPr/>
          <p:nvPr/>
        </p:nvGrpSpPr>
        <p:grpSpPr>
          <a:xfrm>
            <a:off x="969280" y="1407529"/>
            <a:ext cx="506574" cy="577802"/>
            <a:chOff x="4017435" y="1499912"/>
            <a:chExt cx="315092" cy="359397"/>
          </a:xfrm>
        </p:grpSpPr>
        <p:sp>
          <p:nvSpPr>
            <p:cNvPr id="545" name="Google Shape;545;p4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47"/>
          <p:cNvGrpSpPr/>
          <p:nvPr/>
        </p:nvGrpSpPr>
        <p:grpSpPr>
          <a:xfrm>
            <a:off x="5769374" y="1407574"/>
            <a:ext cx="487505" cy="577719"/>
            <a:chOff x="3122257" y="1508594"/>
            <a:chExt cx="294850" cy="349434"/>
          </a:xfrm>
        </p:grpSpPr>
        <p:sp>
          <p:nvSpPr>
            <p:cNvPr id="548" name="Google Shape;548;p47"/>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7"/>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7"/>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7"/>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7"/>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 name="Google Shape;553;p47"/>
          <p:cNvSpPr txBox="1">
            <a:spLocks noGrp="1"/>
          </p:cNvSpPr>
          <p:nvPr>
            <p:ph type="subTitle" idx="1"/>
          </p:nvPr>
        </p:nvSpPr>
        <p:spPr>
          <a:xfrm>
            <a:off x="1579064" y="2147200"/>
            <a:ext cx="16266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Mercury is the closest planet to the Sun and the smallest one in our Solar System—it’s only a bit larger than our Moon. The planet’s name has nothing to do with the liquid metal, since it was named after the Roman messenger god</a:t>
            </a:r>
            <a:endParaRPr/>
          </a:p>
          <a:p>
            <a:pPr marL="0" lvl="0" indent="0" algn="l" rtl="0">
              <a:spcBef>
                <a:spcPts val="0"/>
              </a:spcBef>
              <a:spcAft>
                <a:spcPts val="0"/>
              </a:spcAft>
              <a:buNone/>
            </a:pPr>
            <a:endParaRPr/>
          </a:p>
        </p:txBody>
      </p:sp>
      <p:sp>
        <p:nvSpPr>
          <p:cNvPr id="554" name="Google Shape;554;p47"/>
          <p:cNvSpPr txBox="1">
            <a:spLocks noGrp="1"/>
          </p:cNvSpPr>
          <p:nvPr>
            <p:ph type="subTitle" idx="3"/>
          </p:nvPr>
        </p:nvSpPr>
        <p:spPr>
          <a:xfrm>
            <a:off x="4068269" y="2147200"/>
            <a:ext cx="16266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chemeClr val="dk1"/>
                </a:solidFill>
              </a:rPr>
              <a:t>Venus has a beautiful name and is the second planet from the Sun. It’s terribly hot—even hotter than Mercury—and its atmosphere is extremely poisonous. It’s the second-brightest natural object in the night sky</a:t>
            </a:r>
            <a:endParaRPr>
              <a:solidFill>
                <a:schemeClr val="dk1"/>
              </a:solidFill>
            </a:endParaRPr>
          </a:p>
          <a:p>
            <a:pPr marL="0" lvl="0" indent="0" algn="r" rtl="0">
              <a:lnSpc>
                <a:spcPct val="115000"/>
              </a:lnSpc>
              <a:spcBef>
                <a:spcPts val="0"/>
              </a:spcBef>
              <a:spcAft>
                <a:spcPts val="1600"/>
              </a:spcAft>
              <a:buNone/>
            </a:pPr>
            <a:endParaRPr>
              <a:solidFill>
                <a:schemeClr val="dk1"/>
              </a:solidFill>
            </a:endParaRPr>
          </a:p>
        </p:txBody>
      </p:sp>
      <p:sp>
        <p:nvSpPr>
          <p:cNvPr id="555" name="Google Shape;555;p47"/>
          <p:cNvSpPr txBox="1">
            <a:spLocks noGrp="1"/>
          </p:cNvSpPr>
          <p:nvPr>
            <p:ph type="ctrTitle" idx="4"/>
          </p:nvPr>
        </p:nvSpPr>
        <p:spPr>
          <a:xfrm>
            <a:off x="3075567" y="1762400"/>
            <a:ext cx="26193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lt1"/>
                </a:solidFill>
              </a:rPr>
              <a:t>VENUS</a:t>
            </a:r>
            <a:endParaRPr>
              <a:solidFill>
                <a:schemeClr val="lt1"/>
              </a:solidFill>
            </a:endParaRPr>
          </a:p>
        </p:txBody>
      </p:sp>
      <p:sp>
        <p:nvSpPr>
          <p:cNvPr id="556" name="Google Shape;556;p47"/>
          <p:cNvSpPr txBox="1">
            <a:spLocks noGrp="1"/>
          </p:cNvSpPr>
          <p:nvPr>
            <p:ph type="ctrTitle" idx="2"/>
          </p:nvPr>
        </p:nvSpPr>
        <p:spPr>
          <a:xfrm>
            <a:off x="1579064" y="1762400"/>
            <a:ext cx="2619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MERCURY</a:t>
            </a:r>
            <a:endParaRPr>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560"/>
        <p:cNvGrpSpPr/>
        <p:nvPr/>
      </p:nvGrpSpPr>
      <p:grpSpPr>
        <a:xfrm>
          <a:off x="0" y="0"/>
          <a:ext cx="0" cy="0"/>
          <a:chOff x="0" y="0"/>
          <a:chExt cx="0" cy="0"/>
        </a:xfrm>
      </p:grpSpPr>
      <p:pic>
        <p:nvPicPr>
          <p:cNvPr id="561" name="Google Shape;561;p48"/>
          <p:cNvPicPr preferRelativeResize="0"/>
          <p:nvPr/>
        </p:nvPicPr>
        <p:blipFill rotWithShape="1">
          <a:blip r:embed="rId3">
            <a:alphaModFix/>
          </a:blip>
          <a:srcRect l="25566" r="25566"/>
          <a:stretch/>
        </p:blipFill>
        <p:spPr>
          <a:xfrm>
            <a:off x="4238750" y="542925"/>
            <a:ext cx="2976300" cy="4060500"/>
          </a:xfrm>
          <a:prstGeom prst="rect">
            <a:avLst/>
          </a:prstGeom>
          <a:noFill/>
          <a:ln>
            <a:noFill/>
          </a:ln>
        </p:spPr>
      </p:pic>
      <p:pic>
        <p:nvPicPr>
          <p:cNvPr id="562" name="Google Shape;562;p48"/>
          <p:cNvPicPr preferRelativeResize="0"/>
          <p:nvPr/>
        </p:nvPicPr>
        <p:blipFill rotWithShape="1">
          <a:blip r:embed="rId4">
            <a:alphaModFix/>
          </a:blip>
          <a:srcRect l="25566" r="25566"/>
          <a:stretch/>
        </p:blipFill>
        <p:spPr>
          <a:xfrm>
            <a:off x="714375" y="542925"/>
            <a:ext cx="2976300" cy="4060500"/>
          </a:xfrm>
          <a:prstGeom prst="rect">
            <a:avLst/>
          </a:prstGeom>
          <a:noFill/>
          <a:ln>
            <a:noFill/>
          </a:ln>
        </p:spPr>
      </p:pic>
      <p:sp>
        <p:nvSpPr>
          <p:cNvPr id="563" name="Google Shape;563;p48"/>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OUR TEAM</a:t>
            </a:r>
            <a:endParaRPr/>
          </a:p>
        </p:txBody>
      </p:sp>
      <p:sp>
        <p:nvSpPr>
          <p:cNvPr id="564" name="Google Shape;564;p48"/>
          <p:cNvSpPr/>
          <p:nvPr/>
        </p:nvSpPr>
        <p:spPr>
          <a:xfrm>
            <a:off x="2963625" y="810000"/>
            <a:ext cx="1122600" cy="1229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8"/>
          <p:cNvSpPr txBox="1"/>
          <p:nvPr/>
        </p:nvSpPr>
        <p:spPr>
          <a:xfrm>
            <a:off x="3012571" y="1005200"/>
            <a:ext cx="1073700" cy="82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lt1"/>
                </a:solidFill>
                <a:latin typeface="Catamaran Light"/>
                <a:ea typeface="Catamaran Light"/>
                <a:cs typeface="Catamaran Light"/>
                <a:sym typeface="Catamaran Light"/>
              </a:rPr>
              <a:t>You can replace the image on the screen with your own</a:t>
            </a:r>
            <a:endParaRPr sz="1000">
              <a:solidFill>
                <a:schemeClr val="lt1"/>
              </a:solidFill>
              <a:latin typeface="Catamaran Light"/>
              <a:ea typeface="Catamaran Light"/>
              <a:cs typeface="Catamaran Light"/>
              <a:sym typeface="Catamaran Light"/>
            </a:endParaRPr>
          </a:p>
        </p:txBody>
      </p:sp>
      <p:sp>
        <p:nvSpPr>
          <p:cNvPr id="566" name="Google Shape;566;p48"/>
          <p:cNvSpPr/>
          <p:nvPr/>
        </p:nvSpPr>
        <p:spPr>
          <a:xfrm>
            <a:off x="3868500" y="2962650"/>
            <a:ext cx="1122600" cy="12291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8"/>
          <p:cNvSpPr txBox="1"/>
          <p:nvPr/>
        </p:nvSpPr>
        <p:spPr>
          <a:xfrm>
            <a:off x="3917446" y="3157850"/>
            <a:ext cx="1073700" cy="82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000">
                <a:solidFill>
                  <a:schemeClr val="lt1"/>
                </a:solidFill>
                <a:latin typeface="Catamaran Light"/>
                <a:ea typeface="Catamaran Light"/>
                <a:cs typeface="Catamaran Light"/>
                <a:sym typeface="Catamaran Light"/>
              </a:rPr>
              <a:t>You can replace the image on the screen with your own</a:t>
            </a:r>
            <a:endParaRPr sz="1000">
              <a:solidFill>
                <a:schemeClr val="lt1"/>
              </a:solidFill>
              <a:latin typeface="Catamaran Light"/>
              <a:ea typeface="Catamaran Light"/>
              <a:cs typeface="Catamaran Light"/>
              <a:sym typeface="Catamaran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0"/>
        <p:cNvGrpSpPr/>
        <p:nvPr/>
      </p:nvGrpSpPr>
      <p:grpSpPr>
        <a:xfrm>
          <a:off x="0" y="0"/>
          <a:ext cx="0" cy="0"/>
          <a:chOff x="0" y="0"/>
          <a:chExt cx="0" cy="0"/>
        </a:xfrm>
      </p:grpSpPr>
      <p:sp>
        <p:nvSpPr>
          <p:cNvPr id="141" name="Google Shape;141;p26"/>
          <p:cNvSpPr txBox="1">
            <a:spLocks noGrp="1"/>
          </p:cNvSpPr>
          <p:nvPr>
            <p:ph type="ctrTitle" idx="9"/>
          </p:nvPr>
        </p:nvSpPr>
        <p:spPr>
          <a:xfrm rot="5400000">
            <a:off x="6672869"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sz="2400" dirty="0"/>
              <a:t>FUNCTIONS</a:t>
            </a:r>
            <a:endParaRPr sz="2400" dirty="0"/>
          </a:p>
        </p:txBody>
      </p:sp>
      <p:sp>
        <p:nvSpPr>
          <p:cNvPr id="142" name="Google Shape;142;p26"/>
          <p:cNvSpPr/>
          <p:nvPr/>
        </p:nvSpPr>
        <p:spPr>
          <a:xfrm rot="-5400000" flipH="1">
            <a:off x="-957850" y="957900"/>
            <a:ext cx="5140800" cy="3225000"/>
          </a:xfrm>
          <a:prstGeom prst="rect">
            <a:avLst/>
          </a:prstGeom>
          <a:solidFill>
            <a:srgbClr val="4357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6"/>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err="1"/>
              <a:t>Organizers</a:t>
            </a:r>
            <a:r>
              <a:rPr lang="hu-HU" dirty="0"/>
              <a:t> </a:t>
            </a:r>
            <a:r>
              <a:rPr lang="hu-HU" dirty="0" err="1"/>
              <a:t>can</a:t>
            </a:r>
            <a:r>
              <a:rPr lang="hu-HU" dirty="0"/>
              <a:t> </a:t>
            </a:r>
            <a:r>
              <a:rPr lang="hu-HU" dirty="0" err="1"/>
              <a:t>create</a:t>
            </a:r>
            <a:r>
              <a:rPr lang="hu-HU" dirty="0"/>
              <a:t> and </a:t>
            </a:r>
            <a:r>
              <a:rPr lang="hu-HU" dirty="0" err="1"/>
              <a:t>advertise</a:t>
            </a:r>
            <a:r>
              <a:rPr lang="hu-HU" dirty="0"/>
              <a:t> </a:t>
            </a:r>
            <a:r>
              <a:rPr lang="hu-HU" dirty="0" err="1"/>
              <a:t>their</a:t>
            </a:r>
            <a:r>
              <a:rPr lang="hu-HU" dirty="0"/>
              <a:t> </a:t>
            </a:r>
            <a:r>
              <a:rPr lang="hu-HU" dirty="0" err="1"/>
              <a:t>event</a:t>
            </a:r>
            <a:endParaRPr dirty="0"/>
          </a:p>
        </p:txBody>
      </p:sp>
      <p:sp>
        <p:nvSpPr>
          <p:cNvPr id="144" name="Google Shape;144;p26"/>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err="1"/>
              <a:t>Creating</a:t>
            </a:r>
            <a:r>
              <a:rPr lang="hu-HU" dirty="0"/>
              <a:t> </a:t>
            </a:r>
            <a:r>
              <a:rPr lang="hu-HU" dirty="0" err="1"/>
              <a:t>tournaments</a:t>
            </a:r>
            <a:endParaRPr dirty="0"/>
          </a:p>
        </p:txBody>
      </p:sp>
      <p:sp>
        <p:nvSpPr>
          <p:cNvPr id="145" name="Google Shape;145;p26"/>
          <p:cNvSpPr txBox="1">
            <a:spLocks noGrp="1"/>
          </p:cNvSpPr>
          <p:nvPr>
            <p:ph type="title" idx="8"/>
          </p:nvPr>
        </p:nvSpPr>
        <p:spPr>
          <a:xfrm>
            <a:off x="2023007" y="232346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03</a:t>
            </a:r>
            <a:endParaRPr>
              <a:solidFill>
                <a:schemeClr val="lt1"/>
              </a:solidFill>
            </a:endParaRPr>
          </a:p>
        </p:txBody>
      </p:sp>
      <p:sp>
        <p:nvSpPr>
          <p:cNvPr id="146" name="Google Shape;146;p26"/>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r>
              <a:rPr lang="hu-HU" dirty="0" err="1"/>
              <a:t>User</a:t>
            </a:r>
            <a:r>
              <a:rPr lang="hu-HU" dirty="0"/>
              <a:t> account</a:t>
            </a:r>
            <a:endParaRPr dirty="0"/>
          </a:p>
        </p:txBody>
      </p:sp>
      <p:sp>
        <p:nvSpPr>
          <p:cNvPr id="147" name="Google Shape;147;p26"/>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Account </a:t>
            </a:r>
            <a:r>
              <a:rPr lang="hu-HU" dirty="0" err="1"/>
              <a:t>for</a:t>
            </a:r>
            <a:r>
              <a:rPr lang="hu-HU" dirty="0"/>
              <a:t> </a:t>
            </a:r>
            <a:r>
              <a:rPr lang="hu-HU" dirty="0" err="1"/>
              <a:t>every</a:t>
            </a:r>
            <a:r>
              <a:rPr lang="hu-HU" dirty="0"/>
              <a:t> </a:t>
            </a:r>
            <a:r>
              <a:rPr lang="hu-HU" dirty="0" err="1"/>
              <a:t>type</a:t>
            </a:r>
            <a:r>
              <a:rPr lang="hu-HU" dirty="0"/>
              <a:t> of </a:t>
            </a:r>
            <a:r>
              <a:rPr lang="hu-HU" dirty="0" err="1"/>
              <a:t>FootTour</a:t>
            </a:r>
            <a:r>
              <a:rPr lang="hu-HU" dirty="0"/>
              <a:t> </a:t>
            </a:r>
            <a:r>
              <a:rPr lang="hu-HU" dirty="0" err="1"/>
              <a:t>user</a:t>
            </a:r>
            <a:endParaRPr dirty="0"/>
          </a:p>
        </p:txBody>
      </p:sp>
      <p:sp>
        <p:nvSpPr>
          <p:cNvPr id="148" name="Google Shape;148;p26"/>
          <p:cNvSpPr txBox="1">
            <a:spLocks noGrp="1"/>
          </p:cNvSpPr>
          <p:nvPr>
            <p:ph type="title" idx="2"/>
          </p:nvPr>
        </p:nvSpPr>
        <p:spPr>
          <a:xfrm>
            <a:off x="2023007" y="654113"/>
            <a:ext cx="1739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solidFill>
                  <a:schemeClr val="lt1"/>
                </a:solidFill>
              </a:rPr>
              <a:t>01</a:t>
            </a:r>
            <a:endParaRPr dirty="0">
              <a:solidFill>
                <a:schemeClr val="lt1"/>
              </a:solidFill>
            </a:endParaRPr>
          </a:p>
        </p:txBody>
      </p:sp>
      <p:sp>
        <p:nvSpPr>
          <p:cNvPr id="149" name="Google Shape;149;p26"/>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err="1"/>
              <a:t>Tournaments</a:t>
            </a:r>
            <a:endParaRPr dirty="0"/>
          </a:p>
        </p:txBody>
      </p:sp>
      <p:sp>
        <p:nvSpPr>
          <p:cNvPr id="150" name="Google Shape;150;p26"/>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err="1"/>
              <a:t>Browsing</a:t>
            </a:r>
            <a:r>
              <a:rPr lang="hu-HU" dirty="0"/>
              <a:t> and </a:t>
            </a:r>
            <a:r>
              <a:rPr lang="hu-HU" dirty="0" err="1"/>
              <a:t>applying</a:t>
            </a:r>
            <a:r>
              <a:rPr lang="hu-HU" dirty="0"/>
              <a:t> </a:t>
            </a:r>
            <a:r>
              <a:rPr lang="hu-HU" dirty="0" err="1"/>
              <a:t>for</a:t>
            </a:r>
            <a:r>
              <a:rPr lang="hu-HU" dirty="0"/>
              <a:t> </a:t>
            </a:r>
            <a:r>
              <a:rPr lang="hu-HU" dirty="0" err="1"/>
              <a:t>tournaments</a:t>
            </a:r>
            <a:endParaRPr dirty="0"/>
          </a:p>
        </p:txBody>
      </p:sp>
      <p:sp>
        <p:nvSpPr>
          <p:cNvPr id="151" name="Google Shape;151;p26"/>
          <p:cNvSpPr txBox="1">
            <a:spLocks noGrp="1"/>
          </p:cNvSpPr>
          <p:nvPr>
            <p:ph type="title" idx="5"/>
          </p:nvPr>
        </p:nvSpPr>
        <p:spPr>
          <a:xfrm>
            <a:off x="2023007" y="1488788"/>
            <a:ext cx="1615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02</a:t>
            </a:r>
            <a:endParaRPr>
              <a:solidFill>
                <a:schemeClr val="lt1"/>
              </a:solidFill>
            </a:endParaRPr>
          </a:p>
        </p:txBody>
      </p:sp>
      <p:sp>
        <p:nvSpPr>
          <p:cNvPr id="152" name="Google Shape;152;p26"/>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t>Schedule</a:t>
            </a:r>
            <a:endParaRPr dirty="0"/>
          </a:p>
        </p:txBody>
      </p:sp>
      <p:sp>
        <p:nvSpPr>
          <p:cNvPr id="153" name="Google Shape;153;p26"/>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err="1"/>
              <a:t>FootTour</a:t>
            </a:r>
            <a:r>
              <a:rPr lang="hu-HU" dirty="0"/>
              <a:t> </a:t>
            </a:r>
            <a:r>
              <a:rPr lang="hu-HU" dirty="0" err="1"/>
              <a:t>makes</a:t>
            </a:r>
            <a:r>
              <a:rPr lang="hu-HU" dirty="0"/>
              <a:t> </a:t>
            </a:r>
            <a:r>
              <a:rPr lang="hu-HU" dirty="0" err="1"/>
              <a:t>the</a:t>
            </a:r>
            <a:r>
              <a:rPr lang="hu-HU" dirty="0"/>
              <a:t> </a:t>
            </a:r>
            <a:r>
              <a:rPr lang="hu-HU" dirty="0" err="1"/>
              <a:t>schedule</a:t>
            </a:r>
            <a:r>
              <a:rPr lang="hu-HU" dirty="0"/>
              <a:t> </a:t>
            </a:r>
            <a:r>
              <a:rPr lang="hu-HU" dirty="0" err="1"/>
              <a:t>for</a:t>
            </a:r>
            <a:r>
              <a:rPr lang="hu-HU" dirty="0"/>
              <a:t> </a:t>
            </a:r>
            <a:r>
              <a:rPr lang="hu-HU" dirty="0" err="1"/>
              <a:t>the</a:t>
            </a:r>
            <a:r>
              <a:rPr lang="hu-HU" dirty="0"/>
              <a:t> </a:t>
            </a:r>
            <a:r>
              <a:rPr lang="hu-HU" dirty="0" err="1"/>
              <a:t>organizer</a:t>
            </a:r>
            <a:endParaRPr dirty="0"/>
          </a:p>
        </p:txBody>
      </p:sp>
      <p:sp>
        <p:nvSpPr>
          <p:cNvPr id="154" name="Google Shape;154;p26"/>
          <p:cNvSpPr txBox="1">
            <a:spLocks noGrp="1"/>
          </p:cNvSpPr>
          <p:nvPr>
            <p:ph type="title" idx="15"/>
          </p:nvPr>
        </p:nvSpPr>
        <p:spPr>
          <a:xfrm>
            <a:off x="2023007" y="3158138"/>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04</a:t>
            </a:r>
            <a:endParaRPr>
              <a:solidFill>
                <a:schemeClr val="lt1"/>
              </a:solidFill>
            </a:endParaRPr>
          </a:p>
        </p:txBody>
      </p:sp>
      <p:sp>
        <p:nvSpPr>
          <p:cNvPr id="155" name="Google Shape;155;p26"/>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t>Online </a:t>
            </a:r>
            <a:r>
              <a:rPr lang="hu-HU" dirty="0" err="1"/>
              <a:t>results</a:t>
            </a:r>
            <a:endParaRPr dirty="0"/>
          </a:p>
        </p:txBody>
      </p:sp>
      <p:sp>
        <p:nvSpPr>
          <p:cNvPr id="156" name="Google Shape;156;p26"/>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a:t>Online </a:t>
            </a:r>
            <a:r>
              <a:rPr lang="hu-HU" dirty="0" err="1"/>
              <a:t>available</a:t>
            </a:r>
            <a:r>
              <a:rPr lang="hu-HU" dirty="0"/>
              <a:t> </a:t>
            </a:r>
            <a:r>
              <a:rPr lang="hu-HU" dirty="0" err="1"/>
              <a:t>results</a:t>
            </a:r>
            <a:r>
              <a:rPr lang="hu-HU" dirty="0"/>
              <a:t> </a:t>
            </a:r>
            <a:r>
              <a:rPr lang="hu-HU" dirty="0" err="1"/>
              <a:t>anywhere</a:t>
            </a:r>
            <a:r>
              <a:rPr lang="hu-HU" dirty="0"/>
              <a:t>, </a:t>
            </a:r>
            <a:r>
              <a:rPr lang="hu-HU" dirty="0" err="1"/>
              <a:t>anytime</a:t>
            </a:r>
            <a:endParaRPr dirty="0"/>
          </a:p>
        </p:txBody>
      </p:sp>
      <p:sp>
        <p:nvSpPr>
          <p:cNvPr id="157" name="Google Shape;157;p26"/>
          <p:cNvSpPr txBox="1">
            <a:spLocks noGrp="1"/>
          </p:cNvSpPr>
          <p:nvPr>
            <p:ph type="title" idx="18"/>
          </p:nvPr>
        </p:nvSpPr>
        <p:spPr>
          <a:xfrm>
            <a:off x="2023007" y="399281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solidFill>
                  <a:schemeClr val="lt1"/>
                </a:solidFill>
              </a:rPr>
              <a:t>05</a:t>
            </a:r>
            <a:endParaRPr>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1"/>
        <p:cNvGrpSpPr/>
        <p:nvPr/>
      </p:nvGrpSpPr>
      <p:grpSpPr>
        <a:xfrm>
          <a:off x="0" y="0"/>
          <a:ext cx="0" cy="0"/>
          <a:chOff x="0" y="0"/>
          <a:chExt cx="0" cy="0"/>
        </a:xfrm>
      </p:grpSpPr>
      <p:pic>
        <p:nvPicPr>
          <p:cNvPr id="572" name="Google Shape;572;p49"/>
          <p:cNvPicPr preferRelativeResize="0"/>
          <p:nvPr/>
        </p:nvPicPr>
        <p:blipFill>
          <a:blip r:embed="rId3">
            <a:alphaModFix/>
          </a:blip>
          <a:stretch>
            <a:fillRect/>
          </a:stretch>
        </p:blipFill>
        <p:spPr>
          <a:xfrm>
            <a:off x="3981435" y="0"/>
            <a:ext cx="5162558" cy="5143500"/>
          </a:xfrm>
          <a:prstGeom prst="rect">
            <a:avLst/>
          </a:prstGeom>
          <a:noFill/>
          <a:ln>
            <a:noFill/>
          </a:ln>
        </p:spPr>
      </p:pic>
      <p:sp>
        <p:nvSpPr>
          <p:cNvPr id="573" name="Google Shape;573;p49"/>
          <p:cNvSpPr/>
          <p:nvPr/>
        </p:nvSpPr>
        <p:spPr>
          <a:xfrm rot="5400000">
            <a:off x="1428875" y="205200"/>
            <a:ext cx="3358800" cy="5026500"/>
          </a:xfrm>
          <a:prstGeom prst="rect">
            <a:avLst/>
          </a:prstGeom>
          <a:solidFill>
            <a:srgbClr val="908269">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9"/>
          <p:cNvSpPr txBox="1">
            <a:spLocks noGrp="1"/>
          </p:cNvSpPr>
          <p:nvPr>
            <p:ph type="subTitle" idx="1"/>
          </p:nvPr>
        </p:nvSpPr>
        <p:spPr>
          <a:xfrm>
            <a:off x="831200" y="2314225"/>
            <a:ext cx="2856300" cy="17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lt1"/>
                </a:solidFill>
              </a:rPr>
              <a:t>Does anyone have any questions?</a:t>
            </a:r>
            <a:endParaRPr>
              <a:solidFill>
                <a:schemeClr val="lt1"/>
              </a:solidFill>
            </a:endParaRPr>
          </a:p>
          <a:p>
            <a:pPr marL="0" lvl="0" indent="0" algn="l" rtl="0">
              <a:spcBef>
                <a:spcPts val="0"/>
              </a:spcBef>
              <a:spcAft>
                <a:spcPts val="0"/>
              </a:spcAft>
              <a:buClr>
                <a:schemeClr val="dk1"/>
              </a:buClr>
              <a:buSzPts val="1100"/>
              <a:buFont typeface="Arial"/>
              <a:buNone/>
            </a:pPr>
            <a:r>
              <a:rPr lang="es">
                <a:solidFill>
                  <a:schemeClr val="lt1"/>
                </a:solidFill>
              </a:rPr>
              <a:t>Follow the project updates</a:t>
            </a:r>
            <a:endParaRPr>
              <a:solidFill>
                <a:schemeClr val="lt1"/>
              </a:solidFill>
            </a:endParaRPr>
          </a:p>
          <a:p>
            <a:pPr marL="0" lvl="0" indent="0" algn="l" rtl="0">
              <a:spcBef>
                <a:spcPts val="0"/>
              </a:spcBef>
              <a:spcAft>
                <a:spcPts val="0"/>
              </a:spcAft>
              <a:buClr>
                <a:schemeClr val="dk1"/>
              </a:buClr>
              <a:buSzPts val="1100"/>
              <a:buFont typeface="Arial"/>
              <a:buNone/>
            </a:pPr>
            <a:endParaRPr>
              <a:solidFill>
                <a:schemeClr val="lt1"/>
              </a:solidFill>
            </a:endParaRPr>
          </a:p>
          <a:p>
            <a:pPr marL="0" lvl="0" indent="0" algn="l" rtl="0">
              <a:spcBef>
                <a:spcPts val="0"/>
              </a:spcBef>
              <a:spcAft>
                <a:spcPts val="0"/>
              </a:spcAft>
              <a:buClr>
                <a:schemeClr val="dk1"/>
              </a:buClr>
              <a:buSzPts val="1100"/>
              <a:buFont typeface="Arial"/>
              <a:buNone/>
            </a:pPr>
            <a:r>
              <a:rPr lang="es">
                <a:solidFill>
                  <a:schemeClr val="lt1"/>
                </a:solidFill>
              </a:rPr>
              <a:t>addyouremail@freepik.com </a:t>
            </a:r>
            <a:endParaRPr>
              <a:solidFill>
                <a:schemeClr val="lt1"/>
              </a:solidFill>
            </a:endParaRPr>
          </a:p>
          <a:p>
            <a:pPr marL="0" lvl="0" indent="0" algn="l" rtl="0">
              <a:spcBef>
                <a:spcPts val="0"/>
              </a:spcBef>
              <a:spcAft>
                <a:spcPts val="0"/>
              </a:spcAft>
              <a:buClr>
                <a:schemeClr val="dk1"/>
              </a:buClr>
              <a:buSzPts val="1100"/>
              <a:buFont typeface="Arial"/>
              <a:buNone/>
            </a:pPr>
            <a:r>
              <a:rPr lang="es">
                <a:solidFill>
                  <a:schemeClr val="lt1"/>
                </a:solidFill>
              </a:rPr>
              <a:t>+91  620 421 838 </a:t>
            </a:r>
            <a:endParaRPr>
              <a:solidFill>
                <a:schemeClr val="lt1"/>
              </a:solidFill>
            </a:endParaRPr>
          </a:p>
          <a:p>
            <a:pPr marL="0" lvl="0" indent="0" algn="l" rtl="0">
              <a:spcBef>
                <a:spcPts val="0"/>
              </a:spcBef>
              <a:spcAft>
                <a:spcPts val="0"/>
              </a:spcAft>
              <a:buNone/>
            </a:pPr>
            <a:r>
              <a:rPr lang="es">
                <a:solidFill>
                  <a:schemeClr val="lt1"/>
                </a:solidFill>
              </a:rPr>
              <a:t>yourcompany.com</a:t>
            </a:r>
            <a:endParaRPr>
              <a:solidFill>
                <a:schemeClr val="lt1"/>
              </a:solidFill>
            </a:endParaRPr>
          </a:p>
        </p:txBody>
      </p:sp>
      <p:sp>
        <p:nvSpPr>
          <p:cNvPr id="575" name="Google Shape;575;p49"/>
          <p:cNvSpPr txBox="1">
            <a:spLocks noGrp="1"/>
          </p:cNvSpPr>
          <p:nvPr>
            <p:ph type="ctrTitle"/>
          </p:nvPr>
        </p:nvSpPr>
        <p:spPr>
          <a:xfrm>
            <a:off x="831200" y="376500"/>
            <a:ext cx="2607300"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a:solidFill>
                  <a:schemeClr val="lt1"/>
                </a:solidFill>
              </a:rPr>
              <a:t>THANKS</a:t>
            </a:r>
            <a:endParaRPr sz="3000">
              <a:solidFill>
                <a:schemeClr val="lt1"/>
              </a:solidFill>
            </a:endParaRPr>
          </a:p>
        </p:txBody>
      </p:sp>
      <p:sp>
        <p:nvSpPr>
          <p:cNvPr id="576" name="Google Shape;576;p49"/>
          <p:cNvSpPr/>
          <p:nvPr/>
        </p:nvSpPr>
        <p:spPr>
          <a:xfrm>
            <a:off x="4582622" y="31226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577" name="Google Shape;577;p49"/>
          <p:cNvGrpSpPr/>
          <p:nvPr/>
        </p:nvGrpSpPr>
        <p:grpSpPr>
          <a:xfrm>
            <a:off x="4582431" y="2545611"/>
            <a:ext cx="346056" cy="345674"/>
            <a:chOff x="3303268" y="3817349"/>
            <a:chExt cx="346056" cy="345674"/>
          </a:xfrm>
        </p:grpSpPr>
        <p:sp>
          <p:nvSpPr>
            <p:cNvPr id="578" name="Google Shape;578;p4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79" name="Google Shape;579;p4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80" name="Google Shape;580;p4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81" name="Google Shape;581;p4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582" name="Google Shape;582;p49"/>
          <p:cNvGrpSpPr/>
          <p:nvPr/>
        </p:nvGrpSpPr>
        <p:grpSpPr>
          <a:xfrm>
            <a:off x="4582447" y="1968549"/>
            <a:ext cx="346024" cy="345674"/>
            <a:chOff x="4201447" y="3817349"/>
            <a:chExt cx="346024" cy="345674"/>
          </a:xfrm>
        </p:grpSpPr>
        <p:sp>
          <p:nvSpPr>
            <p:cNvPr id="583" name="Google Shape;583;p4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84" name="Google Shape;584;p4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50"/>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ALTERNATIVE RESOURCES</a:t>
            </a:r>
            <a:endParaRPr/>
          </a:p>
        </p:txBody>
      </p:sp>
      <p:sp>
        <p:nvSpPr>
          <p:cNvPr id="590" name="Google Shape;590;p50"/>
          <p:cNvSpPr txBox="1">
            <a:spLocks noGrp="1"/>
          </p:cNvSpPr>
          <p:nvPr>
            <p:ph type="body" idx="1"/>
          </p:nvPr>
        </p:nvSpPr>
        <p:spPr>
          <a:xfrm>
            <a:off x="616550" y="540000"/>
            <a:ext cx="2748600" cy="57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1"/>
                </a:solidFill>
                <a:latin typeface="Catamaran Medium"/>
                <a:ea typeface="Catamaran Medium"/>
                <a:cs typeface="Catamaran Medium"/>
                <a:sym typeface="Catamaran Medium"/>
              </a:rPr>
              <a:t>Here’s an assortment of alternative pictures within the same style of this template. </a:t>
            </a:r>
            <a:endParaRPr sz="1000">
              <a:solidFill>
                <a:schemeClr val="dk1"/>
              </a:solidFill>
              <a:latin typeface="Catamaran Medium"/>
              <a:ea typeface="Catamaran Medium"/>
              <a:cs typeface="Catamaran Medium"/>
              <a:sym typeface="Catamaran Medium"/>
            </a:endParaRPr>
          </a:p>
          <a:p>
            <a:pPr marL="457200" lvl="0" indent="-292100" algn="l" rtl="0">
              <a:spcBef>
                <a:spcPts val="1600"/>
              </a:spcBef>
              <a:spcAft>
                <a:spcPts val="0"/>
              </a:spcAft>
              <a:buClr>
                <a:schemeClr val="dk1"/>
              </a:buClr>
              <a:buSzPts val="1000"/>
              <a:buChar char="●"/>
            </a:pPr>
            <a:r>
              <a:rPr lang="es" sz="1000">
                <a:solidFill>
                  <a:schemeClr val="dk1"/>
                </a:solidFill>
                <a:uFill>
                  <a:noFill/>
                </a:uFill>
                <a:hlinkClick r:id="rId3">
                  <a:extLst>
                    <a:ext uri="{A12FA001-AC4F-418D-AE19-62706E023703}">
                      <ahyp:hlinkClr xmlns:ahyp="http://schemas.microsoft.com/office/drawing/2018/hyperlinkcolor" val="tx"/>
                    </a:ext>
                  </a:extLst>
                </a:hlinkClick>
              </a:rPr>
              <a:t>Airplane window with sky and sea landscape</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4">
                  <a:extLst>
                    <a:ext uri="{A12FA001-AC4F-418D-AE19-62706E023703}">
                      <ahyp:hlinkClr xmlns:ahyp="http://schemas.microsoft.com/office/drawing/2018/hyperlinkcolor" val="tx"/>
                    </a:ext>
                  </a:extLst>
                </a:hlinkClick>
              </a:rPr>
              <a:t>Railway train station long shot</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5">
                  <a:extLst>
                    <a:ext uri="{A12FA001-AC4F-418D-AE19-62706E023703}">
                      <ahyp:hlinkClr xmlns:ahyp="http://schemas.microsoft.com/office/drawing/2018/hyperlinkcolor" val="tx"/>
                    </a:ext>
                  </a:extLst>
                </a:hlinkClick>
              </a:rPr>
              <a:t>One way road sign in the city</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6">
                  <a:extLst>
                    <a:ext uri="{A12FA001-AC4F-418D-AE19-62706E023703}">
                      <ahyp:hlinkClr xmlns:ahyp="http://schemas.microsoft.com/office/drawing/2018/hyperlinkcolor" val="tx"/>
                    </a:ext>
                  </a:extLst>
                </a:hlinkClick>
              </a:rPr>
              <a:t>Sunset at bay</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7">
                  <a:extLst>
                    <a:ext uri="{A12FA001-AC4F-418D-AE19-62706E023703}">
                      <ahyp:hlinkClr xmlns:ahyp="http://schemas.microsoft.com/office/drawing/2018/hyperlinkcolor" val="tx"/>
                    </a:ext>
                  </a:extLst>
                </a:hlinkClick>
              </a:rPr>
              <a:t>Old foot bridge over the river near alesund; norway</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8">
                  <a:extLst>
                    <a:ext uri="{A12FA001-AC4F-418D-AE19-62706E023703}">
                      <ahyp:hlinkClr xmlns:ahyp="http://schemas.microsoft.com/office/drawing/2018/hyperlinkcolor" val="tx"/>
                    </a:ext>
                  </a:extLst>
                </a:hlinkClick>
              </a:rPr>
              <a:t>Tropical road with desert background</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9">
                  <a:extLst>
                    <a:ext uri="{A12FA001-AC4F-418D-AE19-62706E023703}">
                      <ahyp:hlinkClr xmlns:ahyp="http://schemas.microsoft.com/office/drawing/2018/hyperlinkcolor" val="tx"/>
                    </a:ext>
                  </a:extLst>
                </a:hlinkClick>
              </a:rPr>
              <a:t>Modern woman riding bike in city</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10">
                  <a:extLst>
                    <a:ext uri="{A12FA001-AC4F-418D-AE19-62706E023703}">
                      <ahyp:hlinkClr xmlns:ahyp="http://schemas.microsoft.com/office/drawing/2018/hyperlinkcolor" val="tx"/>
                    </a:ext>
                  </a:extLst>
                </a:hlinkClick>
              </a:rPr>
              <a:t>Harbor with boats and blue sea</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11">
                  <a:extLst>
                    <a:ext uri="{A12FA001-AC4F-418D-AE19-62706E023703}">
                      <ahyp:hlinkClr xmlns:ahyp="http://schemas.microsoft.com/office/drawing/2018/hyperlinkcolor" val="tx"/>
                    </a:ext>
                  </a:extLst>
                </a:hlinkClick>
              </a:rPr>
              <a:t>City roads at night</a:t>
            </a:r>
            <a:endParaRPr sz="1000">
              <a:solidFill>
                <a:schemeClr val="dk1"/>
              </a:solidFill>
            </a:endParaRPr>
          </a:p>
          <a:p>
            <a:pPr marL="457200" lvl="0" indent="-292100" algn="l" rtl="0">
              <a:spcBef>
                <a:spcPts val="0"/>
              </a:spcBef>
              <a:spcAft>
                <a:spcPts val="0"/>
              </a:spcAft>
              <a:buClr>
                <a:schemeClr val="dk1"/>
              </a:buClr>
              <a:buSzPts val="1000"/>
              <a:buChar char="●"/>
            </a:pPr>
            <a:r>
              <a:rPr lang="es" sz="1000">
                <a:solidFill>
                  <a:schemeClr val="dk1"/>
                </a:solidFill>
                <a:uFill>
                  <a:noFill/>
                </a:uFill>
                <a:hlinkClick r:id="rId12">
                  <a:extLst>
                    <a:ext uri="{A12FA001-AC4F-418D-AE19-62706E023703}">
                      <ahyp:hlinkClr xmlns:ahyp="http://schemas.microsoft.com/office/drawing/2018/hyperlinkcolor" val="tx"/>
                    </a:ext>
                  </a:extLst>
                </a:hlinkClick>
              </a:rPr>
              <a:t>Brooklyn bridge and new york</a:t>
            </a:r>
            <a:endParaRPr sz="1000">
              <a:solidFill>
                <a:schemeClr val="dk1"/>
              </a:solidFill>
            </a:endParaRPr>
          </a:p>
        </p:txBody>
      </p:sp>
      <p:sp>
        <p:nvSpPr>
          <p:cNvPr id="591" name="Google Shape;591;p50"/>
          <p:cNvSpPr txBox="1">
            <a:spLocks noGrp="1"/>
          </p:cNvSpPr>
          <p:nvPr>
            <p:ph type="body" idx="1"/>
          </p:nvPr>
        </p:nvSpPr>
        <p:spPr>
          <a:xfrm>
            <a:off x="3459178" y="540000"/>
            <a:ext cx="27486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1"/>
                </a:solidFill>
                <a:latin typeface="Catamaran Medium"/>
                <a:ea typeface="Catamaran Medium"/>
                <a:cs typeface="Catamaran Medium"/>
                <a:sym typeface="Catamaran Medium"/>
              </a:rPr>
              <a:t>If you want to apply the same filter as the pictures already included in the template, follow these instructions. </a:t>
            </a:r>
            <a:endParaRPr sz="1000">
              <a:solidFill>
                <a:schemeClr val="dk1"/>
              </a:solidFill>
              <a:latin typeface="Catamaran Medium"/>
              <a:ea typeface="Catamaran Medium"/>
              <a:cs typeface="Catamaran Medium"/>
              <a:sym typeface="Catamaran Medium"/>
            </a:endParaRPr>
          </a:p>
          <a:p>
            <a:pPr marL="457200" lvl="0" indent="0" algn="l" rtl="0">
              <a:lnSpc>
                <a:spcPct val="150000"/>
              </a:lnSpc>
              <a:spcBef>
                <a:spcPts val="1600"/>
              </a:spcBef>
              <a:spcAft>
                <a:spcPts val="0"/>
              </a:spcAft>
              <a:buNone/>
            </a:pPr>
            <a:r>
              <a:rPr lang="es" sz="1000">
                <a:solidFill>
                  <a:schemeClr val="dk1"/>
                </a:solidFill>
                <a:latin typeface="Catamaran Medium"/>
                <a:ea typeface="Catamaran Medium"/>
                <a:cs typeface="Catamaran Medium"/>
                <a:sym typeface="Catamaran Medium"/>
              </a:rPr>
              <a:t>In Photoshop:</a:t>
            </a:r>
            <a:endParaRPr sz="1000">
              <a:solidFill>
                <a:schemeClr val="dk1"/>
              </a:solidFill>
              <a:latin typeface="Catamaran Medium"/>
              <a:ea typeface="Catamaran Medium"/>
              <a:cs typeface="Catamaran Medium"/>
              <a:sym typeface="Catamaran Medium"/>
            </a:endParaRPr>
          </a:p>
          <a:p>
            <a:pPr marL="457200" lvl="0" indent="-292100" algn="l" rtl="0">
              <a:spcBef>
                <a:spcPts val="0"/>
              </a:spcBef>
              <a:spcAft>
                <a:spcPts val="0"/>
              </a:spcAft>
              <a:buClr>
                <a:schemeClr val="dk1"/>
              </a:buClr>
              <a:buSzPts val="1000"/>
              <a:buAutoNum type="arabicPeriod"/>
            </a:pPr>
            <a:r>
              <a:rPr lang="es" sz="1000">
                <a:solidFill>
                  <a:schemeClr val="dk1"/>
                </a:solidFill>
              </a:rPr>
              <a:t>Open the picture in Photoshop.</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On the Layers panel, click the Create New Adjustment Layer button.</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Select Photo Filter and click Color. </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Paste this hex code: #908269</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Adjust the density to increase or decrease the filter effect.</a:t>
            </a:r>
            <a:endParaRPr sz="1000">
              <a:solidFill>
                <a:schemeClr val="dk1"/>
              </a:solidFill>
            </a:endParaRPr>
          </a:p>
          <a:p>
            <a:pPr marL="0" lvl="0" indent="0" algn="l" rtl="0">
              <a:spcBef>
                <a:spcPts val="1600"/>
              </a:spcBef>
              <a:spcAft>
                <a:spcPts val="1600"/>
              </a:spcAft>
              <a:buNone/>
            </a:pPr>
            <a:endParaRPr sz="1000">
              <a:solidFill>
                <a:schemeClr val="dk1"/>
              </a:solidFill>
            </a:endParaRPr>
          </a:p>
        </p:txBody>
      </p:sp>
      <p:sp>
        <p:nvSpPr>
          <p:cNvPr id="592" name="Google Shape;592;p50"/>
          <p:cNvSpPr txBox="1">
            <a:spLocks noGrp="1"/>
          </p:cNvSpPr>
          <p:nvPr>
            <p:ph type="body" idx="1"/>
          </p:nvPr>
        </p:nvSpPr>
        <p:spPr>
          <a:xfrm>
            <a:off x="3459178" y="2876150"/>
            <a:ext cx="2748600" cy="1476000"/>
          </a:xfrm>
          <a:prstGeom prst="rect">
            <a:avLst/>
          </a:prstGeom>
        </p:spPr>
        <p:txBody>
          <a:bodyPr spcFirstLastPara="1" wrap="square" lIns="91425" tIns="91425" rIns="91425" bIns="91425" anchor="t" anchorCtr="0">
            <a:noAutofit/>
          </a:bodyPr>
          <a:lstStyle/>
          <a:p>
            <a:pPr marL="457200" lvl="0" indent="0" algn="l" rtl="0">
              <a:lnSpc>
                <a:spcPct val="150000"/>
              </a:lnSpc>
              <a:spcBef>
                <a:spcPts val="0"/>
              </a:spcBef>
              <a:spcAft>
                <a:spcPts val="0"/>
              </a:spcAft>
              <a:buNone/>
            </a:pPr>
            <a:r>
              <a:rPr lang="es" sz="1000">
                <a:solidFill>
                  <a:schemeClr val="dk1"/>
                </a:solidFill>
                <a:latin typeface="Catamaran Medium"/>
                <a:ea typeface="Catamaran Medium"/>
                <a:cs typeface="Catamaran Medium"/>
                <a:sym typeface="Catamaran Medium"/>
              </a:rPr>
              <a:t>In Google Slides / PowerPoint:</a:t>
            </a:r>
            <a:endParaRPr sz="1000">
              <a:solidFill>
                <a:schemeClr val="dk1"/>
              </a:solidFill>
              <a:latin typeface="Catamaran Medium"/>
              <a:ea typeface="Catamaran Medium"/>
              <a:cs typeface="Catamaran Medium"/>
              <a:sym typeface="Catamaran Medium"/>
            </a:endParaRPr>
          </a:p>
          <a:p>
            <a:pPr marL="457200" lvl="0" indent="-292100" algn="l" rtl="0">
              <a:spcBef>
                <a:spcPts val="0"/>
              </a:spcBef>
              <a:spcAft>
                <a:spcPts val="0"/>
              </a:spcAft>
              <a:buClr>
                <a:schemeClr val="dk1"/>
              </a:buClr>
              <a:buSzPts val="1000"/>
              <a:buAutoNum type="arabicPeriod"/>
            </a:pPr>
            <a:r>
              <a:rPr lang="es" sz="1000">
                <a:solidFill>
                  <a:schemeClr val="dk1"/>
                </a:solidFill>
              </a:rPr>
              <a:t>Create a new shape with the same shape as the photo to which you want to apply the filter. </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Select the color for the filter (#908269) and reduce the opacity until you’re happy with the result. </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s" sz="1000">
                <a:solidFill>
                  <a:schemeClr val="dk1"/>
                </a:solidFill>
              </a:rPr>
              <a:t>If you want to modify the photo, move the filter to a side first.</a:t>
            </a:r>
            <a:endParaRPr sz="1000">
              <a:solidFill>
                <a:schemeClr val="dk1"/>
              </a:solidFill>
            </a:endParaRPr>
          </a:p>
          <a:p>
            <a:pPr marL="0" lvl="0" indent="0" algn="l" rtl="0">
              <a:spcBef>
                <a:spcPts val="1600"/>
              </a:spcBef>
              <a:spcAft>
                <a:spcPts val="1600"/>
              </a:spcAft>
              <a:buNone/>
            </a:pPr>
            <a:endParaRPr sz="1000">
              <a:solidFill>
                <a:schemeClr val="dk1"/>
              </a:solidFill>
            </a:endParaRPr>
          </a:p>
        </p:txBody>
      </p:sp>
      <p:pic>
        <p:nvPicPr>
          <p:cNvPr id="593" name="Google Shape;593;p50"/>
          <p:cNvPicPr preferRelativeResize="0"/>
          <p:nvPr/>
        </p:nvPicPr>
        <p:blipFill>
          <a:blip r:embed="rId13">
            <a:alphaModFix/>
          </a:blip>
          <a:stretch>
            <a:fillRect/>
          </a:stretch>
        </p:blipFill>
        <p:spPr>
          <a:xfrm>
            <a:off x="6478150" y="3299327"/>
            <a:ext cx="1304175" cy="1304175"/>
          </a:xfrm>
          <a:prstGeom prst="rect">
            <a:avLst/>
          </a:prstGeom>
          <a:noFill/>
          <a:ln>
            <a:noFill/>
          </a:ln>
        </p:spPr>
      </p:pic>
      <p:sp>
        <p:nvSpPr>
          <p:cNvPr id="594" name="Google Shape;594;p50"/>
          <p:cNvSpPr/>
          <p:nvPr/>
        </p:nvSpPr>
        <p:spPr>
          <a:xfrm>
            <a:off x="6911850" y="2906300"/>
            <a:ext cx="1304100" cy="1304100"/>
          </a:xfrm>
          <a:prstGeom prst="rect">
            <a:avLst/>
          </a:prstGeom>
          <a:solidFill>
            <a:srgbClr val="908269">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 name="Google Shape;595;p50"/>
          <p:cNvCxnSpPr/>
          <p:nvPr/>
        </p:nvCxnSpPr>
        <p:spPr>
          <a:xfrm rot="10800000" flipH="1">
            <a:off x="6751650" y="3548450"/>
            <a:ext cx="364500" cy="410100"/>
          </a:xfrm>
          <a:prstGeom prst="straightConnector1">
            <a:avLst/>
          </a:prstGeom>
          <a:noFill/>
          <a:ln w="19050" cap="flat" cmpd="sng">
            <a:solidFill>
              <a:schemeClr val="accent1"/>
            </a:solidFill>
            <a:prstDash val="solid"/>
            <a:round/>
            <a:headEnd type="none" w="med" len="med"/>
            <a:tailEnd type="triangl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1"/>
          <p:cNvSpPr/>
          <p:nvPr/>
        </p:nvSpPr>
        <p:spPr>
          <a:xfrm>
            <a:off x="0" y="1559850"/>
            <a:ext cx="5197200" cy="359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1"/>
          <p:cNvSpPr txBox="1">
            <a:spLocks noGrp="1"/>
          </p:cNvSpPr>
          <p:nvPr>
            <p:ph type="body" idx="1"/>
          </p:nvPr>
        </p:nvSpPr>
        <p:spPr>
          <a:xfrm>
            <a:off x="642050" y="2134800"/>
            <a:ext cx="5308200" cy="1476000"/>
          </a:xfrm>
          <a:prstGeom prst="rect">
            <a:avLst/>
          </a:prstGeom>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s">
                <a:solidFill>
                  <a:schemeClr val="lt1"/>
                </a:solidFill>
              </a:rPr>
              <a:t>This is where you give credit to the ones who are part of this project.</a:t>
            </a:r>
            <a:endParaRPr>
              <a:solidFill>
                <a:schemeClr val="lt1"/>
              </a:solidFill>
            </a:endParaRPr>
          </a:p>
          <a:p>
            <a:pPr marL="241300" lvl="0" indent="0" algn="l" rtl="0">
              <a:spcBef>
                <a:spcPts val="300"/>
              </a:spcBef>
              <a:spcAft>
                <a:spcPts val="0"/>
              </a:spcAft>
              <a:buNone/>
            </a:pPr>
            <a:endParaRPr>
              <a:solidFill>
                <a:schemeClr val="lt1"/>
              </a:solidFill>
            </a:endParaRPr>
          </a:p>
          <a:p>
            <a:pPr marL="241300" lvl="0" indent="-203200" algn="l" rtl="0">
              <a:spcBef>
                <a:spcPts val="300"/>
              </a:spcBef>
              <a:spcAft>
                <a:spcPts val="0"/>
              </a:spcAft>
              <a:buClr>
                <a:schemeClr val="lt1"/>
              </a:buClr>
              <a:buSzPts val="1200"/>
              <a:buFont typeface="Catamaran Light"/>
              <a:buChar char="⎯"/>
            </a:pPr>
            <a:r>
              <a:rPr lang="es">
                <a:solidFill>
                  <a:schemeClr val="lt1"/>
                </a:solidFill>
              </a:rPr>
              <a:t>Presentation template by </a:t>
            </a:r>
            <a:r>
              <a:rPr lang="es">
                <a:solidFill>
                  <a:schemeClr val="lt1"/>
                </a:solidFill>
                <a:highlight>
                  <a:schemeClr val="dk1"/>
                </a:highlight>
                <a:uFill>
                  <a:noFill/>
                </a:uFill>
                <a:hlinkClick r:id="rId3">
                  <a:extLst>
                    <a:ext uri="{A12FA001-AC4F-418D-AE19-62706E023703}">
                      <ahyp:hlinkClr xmlns:ahyp="http://schemas.microsoft.com/office/drawing/2018/hyperlinkcolor" val="tx"/>
                    </a:ext>
                  </a:extLst>
                </a:hlinkClick>
              </a:rPr>
              <a:t>Slidesgo</a:t>
            </a:r>
            <a:endParaRPr>
              <a:solidFill>
                <a:schemeClr val="lt1"/>
              </a:solidFill>
              <a:highlight>
                <a:schemeClr val="dk1"/>
              </a:highlight>
            </a:endParaRPr>
          </a:p>
          <a:p>
            <a:pPr marL="241300" lvl="0" indent="-203200" algn="l" rtl="0">
              <a:spcBef>
                <a:spcPts val="0"/>
              </a:spcBef>
              <a:spcAft>
                <a:spcPts val="0"/>
              </a:spcAft>
              <a:buClr>
                <a:schemeClr val="lt1"/>
              </a:buClr>
              <a:buSzPts val="1200"/>
              <a:buFont typeface="Catamaran Light"/>
              <a:buChar char="⎯"/>
            </a:pPr>
            <a:r>
              <a:rPr lang="es">
                <a:solidFill>
                  <a:schemeClr val="lt1"/>
                </a:solidFill>
              </a:rPr>
              <a:t>Icons by </a:t>
            </a:r>
            <a:r>
              <a:rPr lang="es">
                <a:solidFill>
                  <a:schemeClr val="lt1"/>
                </a:solidFill>
                <a:highlight>
                  <a:schemeClr val="dk1"/>
                </a:highlight>
                <a:uFill>
                  <a:noFill/>
                </a:uFill>
                <a:hlinkClick r:id="rId4">
                  <a:extLst>
                    <a:ext uri="{A12FA001-AC4F-418D-AE19-62706E023703}">
                      <ahyp:hlinkClr xmlns:ahyp="http://schemas.microsoft.com/office/drawing/2018/hyperlinkcolor" val="tx"/>
                    </a:ext>
                  </a:extLst>
                </a:hlinkClick>
              </a:rPr>
              <a:t>Flaticon</a:t>
            </a:r>
            <a:endParaRPr>
              <a:solidFill>
                <a:schemeClr val="lt1"/>
              </a:solidFill>
              <a:highlight>
                <a:schemeClr val="dk1"/>
              </a:highlight>
            </a:endParaRPr>
          </a:p>
          <a:p>
            <a:pPr marL="241300" lvl="0" indent="-203200" algn="l" rtl="0">
              <a:spcBef>
                <a:spcPts val="0"/>
              </a:spcBef>
              <a:spcAft>
                <a:spcPts val="0"/>
              </a:spcAft>
              <a:buClr>
                <a:schemeClr val="lt1"/>
              </a:buClr>
              <a:buSzPts val="1200"/>
              <a:buFont typeface="Catamaran Light"/>
              <a:buChar char="⎯"/>
            </a:pPr>
            <a:r>
              <a:rPr lang="es">
                <a:solidFill>
                  <a:schemeClr val="lt1"/>
                </a:solidFill>
              </a:rPr>
              <a:t>Infographics by </a:t>
            </a:r>
            <a:r>
              <a:rPr lang="es">
                <a:solidFill>
                  <a:schemeClr val="lt1"/>
                </a:solidFill>
                <a:highlight>
                  <a:schemeClr val="dk1"/>
                </a:highlight>
                <a:uFill>
                  <a:noFill/>
                </a:uFill>
                <a:hlinkClick r:id="rId5">
                  <a:extLst>
                    <a:ext uri="{A12FA001-AC4F-418D-AE19-62706E023703}">
                      <ahyp:hlinkClr xmlns:ahyp="http://schemas.microsoft.com/office/drawing/2018/hyperlinkcolor" val="tx"/>
                    </a:ext>
                  </a:extLst>
                </a:hlinkClick>
              </a:rPr>
              <a:t>Freepik</a:t>
            </a:r>
            <a:endParaRPr>
              <a:solidFill>
                <a:schemeClr val="lt1"/>
              </a:solidFill>
              <a:highlight>
                <a:schemeClr val="dk1"/>
              </a:highlight>
            </a:endParaRPr>
          </a:p>
          <a:p>
            <a:pPr marL="241300" lvl="0" indent="-203200" algn="l" rtl="0">
              <a:spcBef>
                <a:spcPts val="0"/>
              </a:spcBef>
              <a:spcAft>
                <a:spcPts val="0"/>
              </a:spcAft>
              <a:buClr>
                <a:schemeClr val="lt1"/>
              </a:buClr>
              <a:buSzPts val="1200"/>
              <a:buFont typeface="Catamaran Light"/>
              <a:buChar char="⎯"/>
            </a:pPr>
            <a:r>
              <a:rPr lang="es">
                <a:solidFill>
                  <a:schemeClr val="lt1"/>
                </a:solidFill>
              </a:rPr>
              <a:t>Images created by </a:t>
            </a:r>
            <a:r>
              <a:rPr lang="es">
                <a:solidFill>
                  <a:schemeClr val="lt1"/>
                </a:solidFill>
                <a:highlight>
                  <a:schemeClr val="dk1"/>
                </a:highlight>
                <a:uFill>
                  <a:noFill/>
                </a:uFill>
                <a:hlinkClick r:id="rId5">
                  <a:extLst>
                    <a:ext uri="{A12FA001-AC4F-418D-AE19-62706E023703}">
                      <ahyp:hlinkClr xmlns:ahyp="http://schemas.microsoft.com/office/drawing/2018/hyperlinkcolor" val="tx"/>
                    </a:ext>
                  </a:extLst>
                </a:hlinkClick>
              </a:rPr>
              <a:t>Freepik</a:t>
            </a:r>
            <a:endParaRPr>
              <a:solidFill>
                <a:schemeClr val="lt1"/>
              </a:solidFill>
            </a:endParaRPr>
          </a:p>
        </p:txBody>
      </p:sp>
      <p:sp>
        <p:nvSpPr>
          <p:cNvPr id="602" name="Google Shape;602;p51"/>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CREDITS</a:t>
            </a:r>
            <a:endParaRPr/>
          </a:p>
        </p:txBody>
      </p:sp>
      <p:sp>
        <p:nvSpPr>
          <p:cNvPr id="603" name="Google Shape;603;p51"/>
          <p:cNvSpPr/>
          <p:nvPr/>
        </p:nvSpPr>
        <p:spPr>
          <a:xfrm>
            <a:off x="4961825" y="3661475"/>
            <a:ext cx="487500" cy="1529100"/>
          </a:xfrm>
          <a:prstGeom prst="rect">
            <a:avLst/>
          </a:prstGeom>
          <a:solidFill>
            <a:srgbClr val="CFC3AC">
              <a:alpha val="5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08" name="Google Shape;608;p52"/>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RESOURCES</a:t>
            </a:r>
            <a:endParaRPr/>
          </a:p>
        </p:txBody>
      </p:sp>
      <p:sp>
        <p:nvSpPr>
          <p:cNvPr id="609" name="Google Shape;609;p52"/>
          <p:cNvSpPr txBox="1">
            <a:spLocks noGrp="1"/>
          </p:cNvSpPr>
          <p:nvPr>
            <p:ph type="body" idx="1"/>
          </p:nvPr>
        </p:nvSpPr>
        <p:spPr>
          <a:xfrm>
            <a:off x="642050" y="1048950"/>
            <a:ext cx="3091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1">
                <a:solidFill>
                  <a:schemeClr val="accent1"/>
                </a:solidFill>
                <a:latin typeface="Livvic"/>
                <a:ea typeface="Livvic"/>
                <a:cs typeface="Livvic"/>
                <a:sym typeface="Livvic"/>
              </a:rPr>
              <a:t>VECTORS</a:t>
            </a:r>
            <a:endParaRPr b="1">
              <a:solidFill>
                <a:schemeClr val="accent1"/>
              </a:solidFill>
              <a:latin typeface="Livvic"/>
              <a:ea typeface="Livvic"/>
              <a:cs typeface="Livvic"/>
              <a:sym typeface="Livvic"/>
            </a:endParaRPr>
          </a:p>
          <a:p>
            <a:pPr marL="241300" lvl="0" indent="-196850" algn="l" rtl="0">
              <a:spcBef>
                <a:spcPts val="1600"/>
              </a:spcBef>
              <a:spcAft>
                <a:spcPts val="0"/>
              </a:spcAft>
              <a:buClr>
                <a:schemeClr val="dk1"/>
              </a:buClr>
              <a:buSzPts val="1100"/>
              <a:buFont typeface="Catamaran Light"/>
              <a:buChar char="●"/>
            </a:pPr>
            <a:r>
              <a:rPr lang="es" sz="1100">
                <a:solidFill>
                  <a:schemeClr val="dk1"/>
                </a:solidFill>
                <a:uFill>
                  <a:noFill/>
                </a:uFill>
                <a:hlinkClick r:id="rId3">
                  <a:extLst>
                    <a:ext uri="{A12FA001-AC4F-418D-AE19-62706E023703}">
                      <ahyp:hlinkClr xmlns:ahyp="http://schemas.microsoft.com/office/drawing/2018/hyperlinkcolor" val="tx"/>
                    </a:ext>
                  </a:extLst>
                </a:hlinkClick>
              </a:rPr>
              <a:t>Usa map</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4">
                  <a:extLst>
                    <a:ext uri="{A12FA001-AC4F-418D-AE19-62706E023703}">
                      <ahyp:hlinkClr xmlns:ahyp="http://schemas.microsoft.com/office/drawing/2018/hyperlinkcolor" val="tx"/>
                    </a:ext>
                  </a:extLst>
                </a:hlinkClick>
              </a:rPr>
              <a:t>Gradient logo with abstract shape</a:t>
            </a:r>
            <a:endParaRPr sz="1100">
              <a:solidFill>
                <a:schemeClr val="dk1"/>
              </a:solidFill>
            </a:endParaRPr>
          </a:p>
          <a:p>
            <a:pPr marL="0" lvl="0" indent="0" algn="l" rtl="0">
              <a:spcBef>
                <a:spcPts val="300"/>
              </a:spcBef>
              <a:spcAft>
                <a:spcPts val="0"/>
              </a:spcAft>
              <a:buNone/>
            </a:pPr>
            <a:endParaRPr sz="1000">
              <a:solidFill>
                <a:schemeClr val="dk1"/>
              </a:solidFill>
            </a:endParaRPr>
          </a:p>
          <a:p>
            <a:pPr marL="0" lvl="0" indent="0" algn="l" rtl="0">
              <a:spcBef>
                <a:spcPts val="300"/>
              </a:spcBef>
              <a:spcAft>
                <a:spcPts val="0"/>
              </a:spcAft>
              <a:buNone/>
            </a:pPr>
            <a:r>
              <a:rPr lang="es" b="1">
                <a:solidFill>
                  <a:schemeClr val="accent1"/>
                </a:solidFill>
                <a:latin typeface="Livvic"/>
                <a:ea typeface="Livvic"/>
                <a:cs typeface="Livvic"/>
                <a:sym typeface="Livvic"/>
              </a:rPr>
              <a:t>PHOTOS</a:t>
            </a:r>
            <a:endParaRPr b="1">
              <a:solidFill>
                <a:schemeClr val="accent1"/>
              </a:solidFill>
              <a:latin typeface="Livvic"/>
              <a:ea typeface="Livvic"/>
              <a:cs typeface="Livvic"/>
              <a:sym typeface="Livvic"/>
            </a:endParaRPr>
          </a:p>
          <a:p>
            <a:pPr marL="0" lvl="0" indent="0" algn="l" rtl="0">
              <a:spcBef>
                <a:spcPts val="300"/>
              </a:spcBef>
              <a:spcAft>
                <a:spcPts val="0"/>
              </a:spcAft>
              <a:buNone/>
            </a:pPr>
            <a:endParaRPr sz="1000">
              <a:solidFill>
                <a:schemeClr val="dk1"/>
              </a:solidFill>
            </a:endParaRPr>
          </a:p>
          <a:p>
            <a:pPr marL="241300" lvl="0" indent="-196850" algn="l" rtl="0">
              <a:spcBef>
                <a:spcPts val="300"/>
              </a:spcBef>
              <a:spcAft>
                <a:spcPts val="0"/>
              </a:spcAft>
              <a:buClr>
                <a:schemeClr val="dk1"/>
              </a:buClr>
              <a:buSzPts val="1100"/>
              <a:buFont typeface="Catamaran Light"/>
              <a:buChar char="●"/>
            </a:pPr>
            <a:r>
              <a:rPr lang="es" sz="1100">
                <a:solidFill>
                  <a:schemeClr val="dk1"/>
                </a:solidFill>
                <a:uFill>
                  <a:noFill/>
                </a:uFill>
                <a:hlinkClick r:id="rId5">
                  <a:extLst>
                    <a:ext uri="{A12FA001-AC4F-418D-AE19-62706E023703}">
                      <ahyp:hlinkClr xmlns:ahyp="http://schemas.microsoft.com/office/drawing/2018/hyperlinkcolor" val="tx"/>
                    </a:ext>
                  </a:extLst>
                </a:hlinkClick>
              </a:rPr>
              <a:t>Elevated view of road with trees growing in forest</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6">
                  <a:extLst>
                    <a:ext uri="{A12FA001-AC4F-418D-AE19-62706E023703}">
                      <ahyp:hlinkClr xmlns:ahyp="http://schemas.microsoft.com/office/drawing/2018/hyperlinkcolor" val="tx"/>
                    </a:ext>
                  </a:extLst>
                </a:hlinkClick>
              </a:rPr>
              <a:t>Foggy weather in city with channel</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7">
                  <a:extLst>
                    <a:ext uri="{A12FA001-AC4F-418D-AE19-62706E023703}">
                      <ahyp:hlinkClr xmlns:ahyp="http://schemas.microsoft.com/office/drawing/2018/hyperlinkcolor" val="tx"/>
                    </a:ext>
                  </a:extLst>
                </a:hlinkClick>
              </a:rPr>
              <a:t>American flag on brooklyn bridge in new york</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8">
                  <a:extLst>
                    <a:ext uri="{A12FA001-AC4F-418D-AE19-62706E023703}">
                      <ahyp:hlinkClr xmlns:ahyp="http://schemas.microsoft.com/office/drawing/2018/hyperlinkcolor" val="tx"/>
                    </a:ext>
                  </a:extLst>
                </a:hlinkClick>
              </a:rPr>
              <a:t>Brightly illuminated city street</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9">
                  <a:extLst>
                    <a:ext uri="{A12FA001-AC4F-418D-AE19-62706E023703}">
                      <ahyp:hlinkClr xmlns:ahyp="http://schemas.microsoft.com/office/drawing/2018/hyperlinkcolor" val="tx"/>
                    </a:ext>
                  </a:extLst>
                </a:hlinkClick>
              </a:rPr>
              <a:t>Blurred traffic lights on street at night</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0">
                  <a:extLst>
                    <a:ext uri="{A12FA001-AC4F-418D-AE19-62706E023703}">
                      <ahyp:hlinkClr xmlns:ahyp="http://schemas.microsoft.com/office/drawing/2018/hyperlinkcolor" val="tx"/>
                    </a:ext>
                  </a:extLst>
                </a:hlinkClick>
              </a:rPr>
              <a:t>Road block signs closeup</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1">
                  <a:extLst>
                    <a:ext uri="{A12FA001-AC4F-418D-AE19-62706E023703}">
                      <ahyp:hlinkClr xmlns:ahyp="http://schemas.microsoft.com/office/drawing/2018/hyperlinkcolor" val="tx"/>
                    </a:ext>
                  </a:extLst>
                </a:hlinkClick>
              </a:rPr>
              <a:t>Crosswalks in the city closeup</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2">
                  <a:extLst>
                    <a:ext uri="{A12FA001-AC4F-418D-AE19-62706E023703}">
                      <ahyp:hlinkClr xmlns:ahyp="http://schemas.microsoft.com/office/drawing/2018/hyperlinkcolor" val="tx"/>
                    </a:ext>
                  </a:extLst>
                </a:hlinkClick>
              </a:rPr>
              <a:t>Manhattan bridge in new york</a:t>
            </a:r>
            <a:endParaRPr sz="1100">
              <a:solidFill>
                <a:schemeClr val="dk1"/>
              </a:solidFill>
            </a:endParaRPr>
          </a:p>
          <a:p>
            <a:pPr marL="0" lvl="0" indent="0" algn="l" rtl="0">
              <a:spcBef>
                <a:spcPts val="0"/>
              </a:spcBef>
              <a:spcAft>
                <a:spcPts val="1600"/>
              </a:spcAft>
              <a:buNone/>
            </a:pPr>
            <a:endParaRPr>
              <a:solidFill>
                <a:schemeClr val="dk1"/>
              </a:solidFill>
            </a:endParaRPr>
          </a:p>
        </p:txBody>
      </p:sp>
      <p:sp>
        <p:nvSpPr>
          <p:cNvPr id="610" name="Google Shape;610;p52"/>
          <p:cNvSpPr txBox="1">
            <a:spLocks noGrp="1"/>
          </p:cNvSpPr>
          <p:nvPr>
            <p:ph type="subTitle" idx="2"/>
          </p:nvPr>
        </p:nvSpPr>
        <p:spPr>
          <a:xfrm>
            <a:off x="642050" y="540000"/>
            <a:ext cx="4655400" cy="6852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s" sz="1100">
                <a:latin typeface="Catamaran"/>
                <a:ea typeface="Catamaran"/>
                <a:cs typeface="Catamaran"/>
                <a:sym typeface="Catamaran"/>
              </a:rPr>
              <a:t>Did you like the resources on this template? Get them for free at our other websites.</a:t>
            </a:r>
            <a:endParaRPr>
              <a:latin typeface="Catamaran"/>
              <a:ea typeface="Catamaran"/>
              <a:cs typeface="Catamaran"/>
              <a:sym typeface="Catamaran"/>
            </a:endParaRPr>
          </a:p>
        </p:txBody>
      </p:sp>
      <p:sp>
        <p:nvSpPr>
          <p:cNvPr id="611" name="Google Shape;611;p52"/>
          <p:cNvSpPr txBox="1">
            <a:spLocks noGrp="1"/>
          </p:cNvSpPr>
          <p:nvPr>
            <p:ph type="body" idx="1"/>
          </p:nvPr>
        </p:nvSpPr>
        <p:spPr>
          <a:xfrm>
            <a:off x="4123795" y="1048950"/>
            <a:ext cx="3091200" cy="1476000"/>
          </a:xfrm>
          <a:prstGeom prst="rect">
            <a:avLst/>
          </a:prstGeom>
        </p:spPr>
        <p:txBody>
          <a:bodyPr spcFirstLastPara="1" wrap="square" lIns="91425" tIns="91425" rIns="91425" bIns="91425" anchor="t" anchorCtr="0">
            <a:noAutofit/>
          </a:bodyPr>
          <a:lstStyle/>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3">
                  <a:extLst>
                    <a:ext uri="{A12FA001-AC4F-418D-AE19-62706E023703}">
                      <ahyp:hlinkClr xmlns:ahyp="http://schemas.microsoft.com/office/drawing/2018/hyperlinkcolor" val="tx"/>
                    </a:ext>
                  </a:extLst>
                </a:hlinkClick>
              </a:rPr>
              <a:t>Contemporary buildings on waterfront of river</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4">
                  <a:extLst>
                    <a:ext uri="{A12FA001-AC4F-418D-AE19-62706E023703}">
                      <ahyp:hlinkClr xmlns:ahyp="http://schemas.microsoft.com/office/drawing/2018/hyperlinkcolor" val="tx"/>
                    </a:ext>
                  </a:extLst>
                </a:hlinkClick>
              </a:rPr>
              <a:t>Brooklyn bridge over east river in new york</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5">
                  <a:extLst>
                    <a:ext uri="{A12FA001-AC4F-418D-AE19-62706E023703}">
                      <ahyp:hlinkClr xmlns:ahyp="http://schemas.microsoft.com/office/drawing/2018/hyperlinkcolor" val="tx"/>
                    </a:ext>
                  </a:extLst>
                </a:hlinkClick>
              </a:rPr>
              <a:t>Motion in the city intersection</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6">
                  <a:extLst>
                    <a:ext uri="{A12FA001-AC4F-418D-AE19-62706E023703}">
                      <ahyp:hlinkClr xmlns:ahyp="http://schemas.microsoft.com/office/drawing/2018/hyperlinkcolor" val="tx"/>
                    </a:ext>
                  </a:extLst>
                </a:hlinkClick>
              </a:rPr>
              <a:t>Architecture project and tablet mockup</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7">
                  <a:extLst>
                    <a:ext uri="{A12FA001-AC4F-418D-AE19-62706E023703}">
                      <ahyp:hlinkClr xmlns:ahyp="http://schemas.microsoft.com/office/drawing/2018/hyperlinkcolor" val="tx"/>
                    </a:ext>
                  </a:extLst>
                </a:hlinkClick>
              </a:rPr>
              <a:t>Railways closeup with blurred background</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8">
                  <a:extLst>
                    <a:ext uri="{A12FA001-AC4F-418D-AE19-62706E023703}">
                      <ahyp:hlinkClr xmlns:ahyp="http://schemas.microsoft.com/office/drawing/2018/hyperlinkcolor" val="tx"/>
                    </a:ext>
                  </a:extLst>
                </a:hlinkClick>
              </a:rPr>
              <a:t>Train on railway closeup</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19">
                  <a:extLst>
                    <a:ext uri="{A12FA001-AC4F-418D-AE19-62706E023703}">
                      <ahyp:hlinkClr xmlns:ahyp="http://schemas.microsoft.com/office/drawing/2018/hyperlinkcolor" val="tx"/>
                    </a:ext>
                  </a:extLst>
                </a:hlinkClick>
              </a:rPr>
              <a:t>Man in black t-shirt standing in front of railway train</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20">
                  <a:extLst>
                    <a:ext uri="{A12FA001-AC4F-418D-AE19-62706E023703}">
                      <ahyp:hlinkClr xmlns:ahyp="http://schemas.microsoft.com/office/drawing/2018/hyperlinkcolor" val="tx"/>
                    </a:ext>
                  </a:extLst>
                </a:hlinkClick>
              </a:rPr>
              <a:t>Portrait of a female architect writing on book at workplace</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21">
                  <a:extLst>
                    <a:ext uri="{A12FA001-AC4F-418D-AE19-62706E023703}">
                      <ahyp:hlinkClr xmlns:ahyp="http://schemas.microsoft.com/office/drawing/2018/hyperlinkcolor" val="tx"/>
                    </a:ext>
                  </a:extLst>
                </a:hlinkClick>
              </a:rPr>
              <a:t>Portrait of smiling architect man holding cellphone and hard hat with blueprint at construction site</a:t>
            </a:r>
            <a:endParaRPr sz="1100">
              <a:solidFill>
                <a:schemeClr val="dk1"/>
              </a:solidFill>
            </a:endParaRPr>
          </a:p>
          <a:p>
            <a:pPr marL="241300" lvl="0" indent="-196850" algn="l" rtl="0">
              <a:spcBef>
                <a:spcPts val="300"/>
              </a:spcBef>
              <a:spcAft>
                <a:spcPts val="0"/>
              </a:spcAft>
              <a:buClr>
                <a:schemeClr val="dk1"/>
              </a:buClr>
              <a:buSzPts val="1100"/>
              <a:buFont typeface="Nunito Light"/>
              <a:buChar char="●"/>
            </a:pPr>
            <a:r>
              <a:rPr lang="es" sz="1100">
                <a:solidFill>
                  <a:schemeClr val="dk1"/>
                </a:solidFill>
                <a:uFill>
                  <a:noFill/>
                </a:uFill>
                <a:hlinkClick r:id="rId22">
                  <a:extLst>
                    <a:ext uri="{A12FA001-AC4F-418D-AE19-62706E023703}">
                      <ahyp:hlinkClr xmlns:ahyp="http://schemas.microsoft.com/office/drawing/2018/hyperlinkcolor" val="tx"/>
                    </a:ext>
                  </a:extLst>
                </a:hlinkClick>
              </a:rPr>
              <a:t>Elevated view of straight and curve road in forest</a:t>
            </a:r>
            <a:endParaRPr sz="1100">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1600"/>
              </a:spcBef>
              <a:spcAft>
                <a:spcPts val="1600"/>
              </a:spcAft>
              <a:buNone/>
            </a:pPr>
            <a:endParaRPr sz="11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5"/>
        <p:cNvGrpSpPr/>
        <p:nvPr/>
      </p:nvGrpSpPr>
      <p:grpSpPr>
        <a:xfrm>
          <a:off x="0" y="0"/>
          <a:ext cx="0" cy="0"/>
          <a:chOff x="0" y="0"/>
          <a:chExt cx="0" cy="0"/>
        </a:xfrm>
      </p:grpSpPr>
      <p:sp>
        <p:nvSpPr>
          <p:cNvPr id="616" name="Google Shape;616;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617" name="Google Shape;617;p5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lang="es" b="1" u="sng">
                <a:solidFill>
                  <a:srgbClr val="869FB2"/>
                </a:solidFill>
                <a:latin typeface="Arial"/>
                <a:ea typeface="Arial"/>
                <a:cs typeface="Arial"/>
                <a:sym typeface="Arial"/>
              </a:rPr>
              <a:t>S</a:t>
            </a:r>
            <a:r>
              <a:rPr lang="es"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18" name="Google Shape;618;p5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s" sz="12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s" sz="1400">
                <a:solidFill>
                  <a:srgbClr val="FFFFFF"/>
                </a:solidFill>
                <a:latin typeface="Arial"/>
                <a:ea typeface="Arial"/>
                <a:cs typeface="Arial"/>
                <a:sym typeface="Arial"/>
              </a:rPr>
              <a:t> </a:t>
            </a:r>
            <a:r>
              <a:rPr lang="es" sz="1200">
                <a:solidFill>
                  <a:srgbClr val="FFFFFF"/>
                </a:solidFill>
                <a:latin typeface="Arial"/>
                <a:ea typeface="Arial"/>
                <a:cs typeface="Arial"/>
                <a:sym typeface="Arial"/>
              </a:rPr>
              <a:t>and</a:t>
            </a:r>
            <a:r>
              <a:rPr lang="es" sz="1400">
                <a:solidFill>
                  <a:srgbClr val="FFFFFF"/>
                </a:solidFill>
                <a:latin typeface="Arial"/>
                <a:ea typeface="Arial"/>
                <a:cs typeface="Arial"/>
                <a:sym typeface="Arial"/>
              </a:rPr>
              <a:t> </a:t>
            </a:r>
            <a:r>
              <a:rPr lang="es"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2"/>
        <p:cNvGrpSpPr/>
        <p:nvPr/>
      </p:nvGrpSpPr>
      <p:grpSpPr>
        <a:xfrm>
          <a:off x="0" y="0"/>
          <a:ext cx="0" cy="0"/>
          <a:chOff x="0" y="0"/>
          <a:chExt cx="0" cy="0"/>
        </a:xfrm>
      </p:grpSpPr>
      <p:sp>
        <p:nvSpPr>
          <p:cNvPr id="623" name="Google Shape;623;p5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624" name="Google Shape;624;p5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25" name="Google Shape;625;p5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lt1"/>
                </a:solidFill>
                <a:latin typeface="Arial"/>
                <a:ea typeface="Arial"/>
                <a:cs typeface="Arial"/>
                <a:sym typeface="Arial"/>
              </a:rPr>
              <a:t>Livvic</a:t>
            </a:r>
            <a:endParaRPr b="1">
              <a:solidFill>
                <a:schemeClr val="lt1"/>
              </a:solidFill>
              <a:latin typeface="Arial"/>
              <a:ea typeface="Arial"/>
              <a:cs typeface="Arial"/>
              <a:sym typeface="Arial"/>
            </a:endParaRPr>
          </a:p>
          <a:p>
            <a:pPr marL="0" lvl="0" indent="0" algn="ctr" rtl="0">
              <a:spcBef>
                <a:spcPts val="0"/>
              </a:spcBef>
              <a:spcAft>
                <a:spcPts val="0"/>
              </a:spcAft>
              <a:buNone/>
            </a:pPr>
            <a:r>
              <a:rPr lang="es" b="1">
                <a:solidFill>
                  <a:schemeClr val="lt1"/>
                </a:solidFill>
                <a:latin typeface="Arial"/>
                <a:ea typeface="Arial"/>
                <a:cs typeface="Arial"/>
                <a:sym typeface="Arial"/>
              </a:rPr>
              <a:t>(</a:t>
            </a:r>
            <a:r>
              <a:rPr lang="es">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https://fonts.google.com/specimen/Livvic</a:t>
            </a:r>
            <a:r>
              <a:rPr lang="es">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s" b="1">
                <a:solidFill>
                  <a:schemeClr val="lt1"/>
                </a:solidFill>
                <a:latin typeface="Arial"/>
                <a:ea typeface="Arial"/>
                <a:cs typeface="Arial"/>
                <a:sym typeface="Arial"/>
              </a:rPr>
              <a:t>Catamaran</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s" b="1">
                <a:solidFill>
                  <a:schemeClr val="lt1"/>
                </a:solidFill>
                <a:latin typeface="Arial"/>
                <a:ea typeface="Arial"/>
                <a:cs typeface="Arial"/>
                <a:sym typeface="Arial"/>
              </a:rPr>
              <a:t>(</a:t>
            </a:r>
            <a:r>
              <a:rPr lang="es">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https://fonts.google.com/specimen/Catamaran</a:t>
            </a:r>
            <a:r>
              <a:rPr lang="es">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626" name="Google Shape;626;p54"/>
          <p:cNvGrpSpPr/>
          <p:nvPr/>
        </p:nvGrpSpPr>
        <p:grpSpPr>
          <a:xfrm>
            <a:off x="3645388" y="3498875"/>
            <a:ext cx="1853225" cy="754200"/>
            <a:chOff x="2052655" y="3498875"/>
            <a:chExt cx="1853225" cy="754200"/>
          </a:xfrm>
        </p:grpSpPr>
        <p:sp>
          <p:nvSpPr>
            <p:cNvPr id="627" name="Google Shape;627;p54"/>
            <p:cNvSpPr/>
            <p:nvPr/>
          </p:nvSpPr>
          <p:spPr>
            <a:xfrm>
              <a:off x="3114480" y="3498875"/>
              <a:ext cx="791400" cy="754200"/>
            </a:xfrm>
            <a:prstGeom prst="roundRect">
              <a:avLst>
                <a:gd name="adj" fmla="val 16667"/>
              </a:avLst>
            </a:prstGeom>
            <a:solidFill>
              <a:srgbClr val="908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4"/>
            <p:cNvSpPr/>
            <p:nvPr/>
          </p:nvSpPr>
          <p:spPr>
            <a:xfrm>
              <a:off x="2052655"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4"/>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#908269</a:t>
              </a:r>
              <a:endParaRPr sz="1000">
                <a:solidFill>
                  <a:srgbClr val="FFFFFF"/>
                </a:solidFill>
              </a:endParaRPr>
            </a:p>
          </p:txBody>
        </p:sp>
        <p:sp>
          <p:nvSpPr>
            <p:cNvPr id="630" name="Google Shape;630;p54"/>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#434343</a:t>
              </a:r>
              <a:endParaRPr sz="1000">
                <a:solidFill>
                  <a:srgbClr val="FFFFFF"/>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4"/>
        <p:cNvGrpSpPr/>
        <p:nvPr/>
      </p:nvGrpSpPr>
      <p:grpSpPr>
        <a:xfrm>
          <a:off x="0" y="0"/>
          <a:ext cx="0" cy="0"/>
          <a:chOff x="0" y="0"/>
          <a:chExt cx="0" cy="0"/>
        </a:xfrm>
      </p:grpSpPr>
      <p:grpSp>
        <p:nvGrpSpPr>
          <p:cNvPr id="635" name="Google Shape;635;p55"/>
          <p:cNvGrpSpPr/>
          <p:nvPr/>
        </p:nvGrpSpPr>
        <p:grpSpPr>
          <a:xfrm>
            <a:off x="1095143" y="2241600"/>
            <a:ext cx="730896" cy="153148"/>
            <a:chOff x="4635250" y="3790225"/>
            <a:chExt cx="415825" cy="87125"/>
          </a:xfrm>
        </p:grpSpPr>
        <p:sp>
          <p:nvSpPr>
            <p:cNvPr id="636" name="Google Shape;636;p55"/>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5"/>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5"/>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55"/>
          <p:cNvGrpSpPr/>
          <p:nvPr/>
        </p:nvGrpSpPr>
        <p:grpSpPr>
          <a:xfrm>
            <a:off x="1666833" y="4037852"/>
            <a:ext cx="175876" cy="179996"/>
            <a:chOff x="4280575" y="2131725"/>
            <a:chExt cx="141950" cy="145275"/>
          </a:xfrm>
        </p:grpSpPr>
        <p:sp>
          <p:nvSpPr>
            <p:cNvPr id="640" name="Google Shape;640;p55"/>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5"/>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55"/>
          <p:cNvGrpSpPr/>
          <p:nvPr/>
        </p:nvGrpSpPr>
        <p:grpSpPr>
          <a:xfrm>
            <a:off x="1667926" y="4265283"/>
            <a:ext cx="175927" cy="152252"/>
            <a:chOff x="4088738" y="4379875"/>
            <a:chExt cx="176900" cy="153125"/>
          </a:xfrm>
        </p:grpSpPr>
        <p:sp>
          <p:nvSpPr>
            <p:cNvPr id="643" name="Google Shape;643;p55"/>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5"/>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55"/>
          <p:cNvGrpSpPr/>
          <p:nvPr/>
        </p:nvGrpSpPr>
        <p:grpSpPr>
          <a:xfrm rot="10800000" flipH="1">
            <a:off x="1086570" y="4291428"/>
            <a:ext cx="486625" cy="126984"/>
            <a:chOff x="4173650" y="2515975"/>
            <a:chExt cx="216413" cy="56475"/>
          </a:xfrm>
        </p:grpSpPr>
        <p:sp>
          <p:nvSpPr>
            <p:cNvPr id="646" name="Google Shape;646;p55"/>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5"/>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55"/>
          <p:cNvGrpSpPr/>
          <p:nvPr/>
        </p:nvGrpSpPr>
        <p:grpSpPr>
          <a:xfrm>
            <a:off x="1088757" y="1726562"/>
            <a:ext cx="743797" cy="171366"/>
            <a:chOff x="4109513" y="1964562"/>
            <a:chExt cx="501313" cy="117575"/>
          </a:xfrm>
        </p:grpSpPr>
        <p:sp>
          <p:nvSpPr>
            <p:cNvPr id="649" name="Google Shape;649;p55"/>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 name="Google Shape;650;p55"/>
            <p:cNvGrpSpPr/>
            <p:nvPr/>
          </p:nvGrpSpPr>
          <p:grpSpPr>
            <a:xfrm rot="-5400000">
              <a:off x="4154963" y="1919112"/>
              <a:ext cx="117575" cy="208475"/>
              <a:chOff x="3314125" y="1799775"/>
              <a:chExt cx="117575" cy="208475"/>
            </a:xfrm>
          </p:grpSpPr>
          <p:sp>
            <p:nvSpPr>
              <p:cNvPr id="651" name="Google Shape;651;p55"/>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5"/>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5"/>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 name="Google Shape;654;p55"/>
          <p:cNvGrpSpPr/>
          <p:nvPr/>
        </p:nvGrpSpPr>
        <p:grpSpPr>
          <a:xfrm>
            <a:off x="1101069" y="2718525"/>
            <a:ext cx="719511" cy="278389"/>
            <a:chOff x="3515000" y="3200728"/>
            <a:chExt cx="338100" cy="130822"/>
          </a:xfrm>
        </p:grpSpPr>
        <p:sp>
          <p:nvSpPr>
            <p:cNvPr id="655" name="Google Shape;655;p55"/>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55"/>
            <p:cNvGrpSpPr/>
            <p:nvPr/>
          </p:nvGrpSpPr>
          <p:grpSpPr>
            <a:xfrm>
              <a:off x="3515000" y="3200728"/>
              <a:ext cx="282025" cy="67650"/>
              <a:chOff x="3515000" y="3112625"/>
              <a:chExt cx="282025" cy="67650"/>
            </a:xfrm>
          </p:grpSpPr>
          <p:sp>
            <p:nvSpPr>
              <p:cNvPr id="657" name="Google Shape;657;p55"/>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5"/>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9" name="Google Shape;659;p55"/>
          <p:cNvGrpSpPr/>
          <p:nvPr/>
        </p:nvGrpSpPr>
        <p:grpSpPr>
          <a:xfrm rot="10800000" flipH="1">
            <a:off x="1082554" y="927918"/>
            <a:ext cx="756748" cy="188711"/>
            <a:chOff x="3199075" y="3739025"/>
            <a:chExt cx="448629" cy="111875"/>
          </a:xfrm>
        </p:grpSpPr>
        <p:sp>
          <p:nvSpPr>
            <p:cNvPr id="660" name="Google Shape;660;p55"/>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5"/>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55"/>
          <p:cNvGrpSpPr/>
          <p:nvPr/>
        </p:nvGrpSpPr>
        <p:grpSpPr>
          <a:xfrm>
            <a:off x="1093334" y="3077369"/>
            <a:ext cx="734909" cy="282704"/>
            <a:chOff x="4047975" y="3769179"/>
            <a:chExt cx="343175" cy="132000"/>
          </a:xfrm>
        </p:grpSpPr>
        <p:grpSp>
          <p:nvGrpSpPr>
            <p:cNvPr id="663" name="Google Shape;663;p55"/>
            <p:cNvGrpSpPr/>
            <p:nvPr/>
          </p:nvGrpSpPr>
          <p:grpSpPr>
            <a:xfrm>
              <a:off x="4047975" y="3769179"/>
              <a:ext cx="343175" cy="132000"/>
              <a:chOff x="4047975" y="3769179"/>
              <a:chExt cx="343175" cy="132000"/>
            </a:xfrm>
          </p:grpSpPr>
          <p:sp>
            <p:nvSpPr>
              <p:cNvPr id="664" name="Google Shape;664;p55"/>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55"/>
              <p:cNvGrpSpPr/>
              <p:nvPr/>
            </p:nvGrpSpPr>
            <p:grpSpPr>
              <a:xfrm>
                <a:off x="4047975" y="3769179"/>
                <a:ext cx="288175" cy="132000"/>
                <a:chOff x="4047975" y="3635175"/>
                <a:chExt cx="288175" cy="132000"/>
              </a:xfrm>
            </p:grpSpPr>
            <p:sp>
              <p:nvSpPr>
                <p:cNvPr id="666" name="Google Shape;666;p55"/>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5"/>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8" name="Google Shape;668;p55"/>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55"/>
          <p:cNvGrpSpPr/>
          <p:nvPr/>
        </p:nvGrpSpPr>
        <p:grpSpPr>
          <a:xfrm>
            <a:off x="1082376" y="2474401"/>
            <a:ext cx="756740" cy="209778"/>
            <a:chOff x="3176563" y="1380375"/>
            <a:chExt cx="844388" cy="234075"/>
          </a:xfrm>
        </p:grpSpPr>
        <p:sp>
          <p:nvSpPr>
            <p:cNvPr id="670" name="Google Shape;670;p55"/>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5"/>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 name="Google Shape;674;p55"/>
            <p:cNvGrpSpPr/>
            <p:nvPr/>
          </p:nvGrpSpPr>
          <p:grpSpPr>
            <a:xfrm>
              <a:off x="3176563" y="1380375"/>
              <a:ext cx="196550" cy="234075"/>
              <a:chOff x="3077200" y="1380375"/>
              <a:chExt cx="196550" cy="234075"/>
            </a:xfrm>
          </p:grpSpPr>
          <p:sp>
            <p:nvSpPr>
              <p:cNvPr id="675" name="Google Shape;675;p55"/>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5"/>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5"/>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 name="Google Shape;679;p55"/>
          <p:cNvGrpSpPr/>
          <p:nvPr/>
        </p:nvGrpSpPr>
        <p:grpSpPr>
          <a:xfrm>
            <a:off x="1168966" y="3428283"/>
            <a:ext cx="583683" cy="515041"/>
            <a:chOff x="4150855" y="3304766"/>
            <a:chExt cx="400468" cy="353373"/>
          </a:xfrm>
        </p:grpSpPr>
        <p:grpSp>
          <p:nvGrpSpPr>
            <p:cNvPr id="680" name="Google Shape;680;p55"/>
            <p:cNvGrpSpPr/>
            <p:nvPr/>
          </p:nvGrpSpPr>
          <p:grpSpPr>
            <a:xfrm rot="5400000">
              <a:off x="4069042" y="3402899"/>
              <a:ext cx="320732" cy="157107"/>
              <a:chOff x="2578246" y="3661125"/>
              <a:chExt cx="226794" cy="111100"/>
            </a:xfrm>
          </p:grpSpPr>
          <p:grpSp>
            <p:nvGrpSpPr>
              <p:cNvPr id="681" name="Google Shape;681;p55"/>
              <p:cNvGrpSpPr/>
              <p:nvPr/>
            </p:nvGrpSpPr>
            <p:grpSpPr>
              <a:xfrm>
                <a:off x="2610652" y="3685297"/>
                <a:ext cx="194387" cy="60778"/>
                <a:chOff x="2610652" y="3685297"/>
                <a:chExt cx="194387" cy="60778"/>
              </a:xfrm>
            </p:grpSpPr>
            <p:sp>
              <p:nvSpPr>
                <p:cNvPr id="682" name="Google Shape;682;p55"/>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5"/>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55"/>
              <p:cNvGrpSpPr/>
              <p:nvPr/>
            </p:nvGrpSpPr>
            <p:grpSpPr>
              <a:xfrm>
                <a:off x="2578246" y="3661125"/>
                <a:ext cx="128225" cy="111100"/>
                <a:chOff x="2578246" y="3661125"/>
                <a:chExt cx="128225" cy="111100"/>
              </a:xfrm>
            </p:grpSpPr>
            <p:sp>
              <p:nvSpPr>
                <p:cNvPr id="685" name="Google Shape;685;p55"/>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 name="Google Shape;686;p55"/>
                <p:cNvGrpSpPr/>
                <p:nvPr/>
              </p:nvGrpSpPr>
              <p:grpSpPr>
                <a:xfrm>
                  <a:off x="2596850" y="3677550"/>
                  <a:ext cx="102450" cy="94675"/>
                  <a:chOff x="2596850" y="3677550"/>
                  <a:chExt cx="102450" cy="94675"/>
                </a:xfrm>
              </p:grpSpPr>
              <p:sp>
                <p:nvSpPr>
                  <p:cNvPr id="687" name="Google Shape;687;p55"/>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5"/>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9" name="Google Shape;689;p55"/>
            <p:cNvGrpSpPr/>
            <p:nvPr/>
          </p:nvGrpSpPr>
          <p:grpSpPr>
            <a:xfrm rot="5400000">
              <a:off x="4302139" y="3408954"/>
              <a:ext cx="353373" cy="144996"/>
              <a:chOff x="5075685" y="2271925"/>
              <a:chExt cx="492712" cy="202254"/>
            </a:xfrm>
          </p:grpSpPr>
          <p:sp>
            <p:nvSpPr>
              <p:cNvPr id="690" name="Google Shape;690;p55"/>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5"/>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2" name="Google Shape;692;p55"/>
          <p:cNvGrpSpPr/>
          <p:nvPr/>
        </p:nvGrpSpPr>
        <p:grpSpPr>
          <a:xfrm>
            <a:off x="1089095" y="4015453"/>
            <a:ext cx="467479" cy="193481"/>
            <a:chOff x="4260510" y="2242993"/>
            <a:chExt cx="628501" cy="260125"/>
          </a:xfrm>
        </p:grpSpPr>
        <p:grpSp>
          <p:nvGrpSpPr>
            <p:cNvPr id="693" name="Google Shape;693;p55"/>
            <p:cNvGrpSpPr/>
            <p:nvPr/>
          </p:nvGrpSpPr>
          <p:grpSpPr>
            <a:xfrm>
              <a:off x="4260510" y="2286954"/>
              <a:ext cx="628501" cy="172421"/>
              <a:chOff x="4260510" y="2286954"/>
              <a:chExt cx="628501" cy="172421"/>
            </a:xfrm>
          </p:grpSpPr>
          <p:sp>
            <p:nvSpPr>
              <p:cNvPr id="694" name="Google Shape;694;p55"/>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5"/>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697" name="Google Shape;697;p55"/>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55"/>
          <p:cNvGrpSpPr/>
          <p:nvPr/>
        </p:nvGrpSpPr>
        <p:grpSpPr>
          <a:xfrm>
            <a:off x="1095178" y="1191975"/>
            <a:ext cx="730923" cy="195694"/>
            <a:chOff x="3099239" y="3615343"/>
            <a:chExt cx="689745" cy="184687"/>
          </a:xfrm>
        </p:grpSpPr>
        <p:sp>
          <p:nvSpPr>
            <p:cNvPr id="701" name="Google Shape;701;p55"/>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705;p55"/>
          <p:cNvGrpSpPr/>
          <p:nvPr/>
        </p:nvGrpSpPr>
        <p:grpSpPr>
          <a:xfrm rot="10800000" flipH="1">
            <a:off x="1082425" y="2006226"/>
            <a:ext cx="756740" cy="126985"/>
            <a:chOff x="1154425" y="3251263"/>
            <a:chExt cx="695150" cy="116650"/>
          </a:xfrm>
        </p:grpSpPr>
        <p:sp>
          <p:nvSpPr>
            <p:cNvPr id="706" name="Google Shape;706;p55"/>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55"/>
          <p:cNvGrpSpPr/>
          <p:nvPr/>
        </p:nvGrpSpPr>
        <p:grpSpPr>
          <a:xfrm>
            <a:off x="1088895" y="1460316"/>
            <a:ext cx="743825" cy="172498"/>
            <a:chOff x="4100207" y="2107304"/>
            <a:chExt cx="510343" cy="118352"/>
          </a:xfrm>
        </p:grpSpPr>
        <p:sp>
          <p:nvSpPr>
            <p:cNvPr id="713" name="Google Shape;713;p55"/>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 name="Google Shape;716;p55"/>
          <p:cNvGrpSpPr/>
          <p:nvPr/>
        </p:nvGrpSpPr>
        <p:grpSpPr>
          <a:xfrm>
            <a:off x="2032740" y="1528975"/>
            <a:ext cx="623064" cy="406130"/>
            <a:chOff x="2525450" y="2505350"/>
            <a:chExt cx="373450" cy="243425"/>
          </a:xfrm>
        </p:grpSpPr>
        <p:grpSp>
          <p:nvGrpSpPr>
            <p:cNvPr id="717" name="Google Shape;717;p55"/>
            <p:cNvGrpSpPr/>
            <p:nvPr/>
          </p:nvGrpSpPr>
          <p:grpSpPr>
            <a:xfrm>
              <a:off x="2525450" y="2505350"/>
              <a:ext cx="373450" cy="107475"/>
              <a:chOff x="2525450" y="2505350"/>
              <a:chExt cx="373450" cy="107475"/>
            </a:xfrm>
          </p:grpSpPr>
          <p:sp>
            <p:nvSpPr>
              <p:cNvPr id="718" name="Google Shape;718;p55"/>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55"/>
            <p:cNvGrpSpPr/>
            <p:nvPr/>
          </p:nvGrpSpPr>
          <p:grpSpPr>
            <a:xfrm>
              <a:off x="2525450" y="2586475"/>
              <a:ext cx="373450" cy="81175"/>
              <a:chOff x="2525450" y="2586475"/>
              <a:chExt cx="373450" cy="81175"/>
            </a:xfrm>
          </p:grpSpPr>
          <p:sp>
            <p:nvSpPr>
              <p:cNvPr id="722" name="Google Shape;722;p55"/>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55"/>
            <p:cNvGrpSpPr/>
            <p:nvPr/>
          </p:nvGrpSpPr>
          <p:grpSpPr>
            <a:xfrm>
              <a:off x="2525450" y="2667625"/>
              <a:ext cx="373450" cy="81150"/>
              <a:chOff x="2525450" y="2667625"/>
              <a:chExt cx="373450" cy="81150"/>
            </a:xfrm>
          </p:grpSpPr>
          <p:sp>
            <p:nvSpPr>
              <p:cNvPr id="726" name="Google Shape;726;p55"/>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 name="Google Shape;729;p55"/>
          <p:cNvGrpSpPr/>
          <p:nvPr/>
        </p:nvGrpSpPr>
        <p:grpSpPr>
          <a:xfrm>
            <a:off x="2021992" y="1229434"/>
            <a:ext cx="706335" cy="255548"/>
            <a:chOff x="2600813" y="2069700"/>
            <a:chExt cx="448638" cy="162325"/>
          </a:xfrm>
        </p:grpSpPr>
        <p:sp>
          <p:nvSpPr>
            <p:cNvPr id="730" name="Google Shape;730;p55"/>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55"/>
          <p:cNvGrpSpPr/>
          <p:nvPr/>
        </p:nvGrpSpPr>
        <p:grpSpPr>
          <a:xfrm>
            <a:off x="2675987" y="1475531"/>
            <a:ext cx="355485" cy="330727"/>
            <a:chOff x="3631100" y="1774000"/>
            <a:chExt cx="380850" cy="354325"/>
          </a:xfrm>
        </p:grpSpPr>
        <p:grpSp>
          <p:nvGrpSpPr>
            <p:cNvPr id="733" name="Google Shape;733;p55"/>
            <p:cNvGrpSpPr/>
            <p:nvPr/>
          </p:nvGrpSpPr>
          <p:grpSpPr>
            <a:xfrm>
              <a:off x="3750225" y="1774000"/>
              <a:ext cx="149575" cy="145525"/>
              <a:chOff x="3750225" y="1774000"/>
              <a:chExt cx="149575" cy="145525"/>
            </a:xfrm>
          </p:grpSpPr>
          <p:sp>
            <p:nvSpPr>
              <p:cNvPr id="734" name="Google Shape;734;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55"/>
            <p:cNvGrpSpPr/>
            <p:nvPr/>
          </p:nvGrpSpPr>
          <p:grpSpPr>
            <a:xfrm>
              <a:off x="3847850" y="1889150"/>
              <a:ext cx="164100" cy="145600"/>
              <a:chOff x="3847850" y="1889150"/>
              <a:chExt cx="164100" cy="145600"/>
            </a:xfrm>
          </p:grpSpPr>
          <p:sp>
            <p:nvSpPr>
              <p:cNvPr id="737" name="Google Shape;737;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55"/>
            <p:cNvGrpSpPr/>
            <p:nvPr/>
          </p:nvGrpSpPr>
          <p:grpSpPr>
            <a:xfrm>
              <a:off x="3631100" y="1866150"/>
              <a:ext cx="149875" cy="144800"/>
              <a:chOff x="3631100" y="1866150"/>
              <a:chExt cx="149875" cy="144800"/>
            </a:xfrm>
          </p:grpSpPr>
          <p:sp>
            <p:nvSpPr>
              <p:cNvPr id="740" name="Google Shape;740;p5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55"/>
            <p:cNvGrpSpPr/>
            <p:nvPr/>
          </p:nvGrpSpPr>
          <p:grpSpPr>
            <a:xfrm>
              <a:off x="3730650" y="1982800"/>
              <a:ext cx="149550" cy="145525"/>
              <a:chOff x="3730650" y="1982800"/>
              <a:chExt cx="149550" cy="145525"/>
            </a:xfrm>
          </p:grpSpPr>
          <p:sp>
            <p:nvSpPr>
              <p:cNvPr id="743" name="Google Shape;743;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5" name="Google Shape;745;p55"/>
          <p:cNvGrpSpPr/>
          <p:nvPr/>
        </p:nvGrpSpPr>
        <p:grpSpPr>
          <a:xfrm rot="5400000">
            <a:off x="2116886" y="809455"/>
            <a:ext cx="215289" cy="452582"/>
            <a:chOff x="2506150" y="1152650"/>
            <a:chExt cx="230650" cy="484875"/>
          </a:xfrm>
        </p:grpSpPr>
        <p:sp>
          <p:nvSpPr>
            <p:cNvPr id="746" name="Google Shape;746;p55"/>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55"/>
          <p:cNvGrpSpPr/>
          <p:nvPr/>
        </p:nvGrpSpPr>
        <p:grpSpPr>
          <a:xfrm>
            <a:off x="6808184" y="966414"/>
            <a:ext cx="610130" cy="38431"/>
            <a:chOff x="2521850" y="1810250"/>
            <a:chExt cx="540225" cy="34025"/>
          </a:xfrm>
        </p:grpSpPr>
        <p:sp>
          <p:nvSpPr>
            <p:cNvPr id="749" name="Google Shape;749;p55"/>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5"/>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5"/>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5"/>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55"/>
          <p:cNvGrpSpPr/>
          <p:nvPr/>
        </p:nvGrpSpPr>
        <p:grpSpPr>
          <a:xfrm>
            <a:off x="2863397" y="1225875"/>
            <a:ext cx="623130" cy="439024"/>
            <a:chOff x="2196556" y="2995700"/>
            <a:chExt cx="636756" cy="448625"/>
          </a:xfrm>
        </p:grpSpPr>
        <p:grpSp>
          <p:nvGrpSpPr>
            <p:cNvPr id="760" name="Google Shape;760;p55"/>
            <p:cNvGrpSpPr/>
            <p:nvPr/>
          </p:nvGrpSpPr>
          <p:grpSpPr>
            <a:xfrm flipH="1">
              <a:off x="2437481" y="3288975"/>
              <a:ext cx="226125" cy="154175"/>
              <a:chOff x="4472075" y="2905100"/>
              <a:chExt cx="226125" cy="154175"/>
            </a:xfrm>
          </p:grpSpPr>
          <p:sp>
            <p:nvSpPr>
              <p:cNvPr id="761" name="Google Shape;761;p55"/>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5"/>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55"/>
            <p:cNvGrpSpPr/>
            <p:nvPr/>
          </p:nvGrpSpPr>
          <p:grpSpPr>
            <a:xfrm>
              <a:off x="2196556" y="2995700"/>
              <a:ext cx="636756" cy="448625"/>
              <a:chOff x="4407819" y="2905100"/>
              <a:chExt cx="636756" cy="448625"/>
            </a:xfrm>
          </p:grpSpPr>
          <p:grpSp>
            <p:nvGrpSpPr>
              <p:cNvPr id="764" name="Google Shape;764;p55"/>
              <p:cNvGrpSpPr/>
              <p:nvPr/>
            </p:nvGrpSpPr>
            <p:grpSpPr>
              <a:xfrm>
                <a:off x="4825475" y="3136075"/>
                <a:ext cx="187000" cy="217650"/>
                <a:chOff x="4825475" y="3136075"/>
                <a:chExt cx="187000" cy="217650"/>
              </a:xfrm>
            </p:grpSpPr>
            <p:sp>
              <p:nvSpPr>
                <p:cNvPr id="765" name="Google Shape;765;p55"/>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5"/>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55"/>
              <p:cNvGrpSpPr/>
              <p:nvPr/>
            </p:nvGrpSpPr>
            <p:grpSpPr>
              <a:xfrm>
                <a:off x="4882275" y="2949625"/>
                <a:ext cx="162300" cy="235875"/>
                <a:chOff x="4882275" y="2949625"/>
                <a:chExt cx="162300" cy="235875"/>
              </a:xfrm>
            </p:grpSpPr>
            <p:sp>
              <p:nvSpPr>
                <p:cNvPr id="768" name="Google Shape;768;p55"/>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5"/>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55"/>
              <p:cNvGrpSpPr/>
              <p:nvPr/>
            </p:nvGrpSpPr>
            <p:grpSpPr>
              <a:xfrm>
                <a:off x="4705225" y="2937550"/>
                <a:ext cx="221425" cy="133450"/>
                <a:chOff x="4705225" y="2937550"/>
                <a:chExt cx="221425" cy="133450"/>
              </a:xfrm>
            </p:grpSpPr>
            <p:sp>
              <p:nvSpPr>
                <p:cNvPr id="771" name="Google Shape;771;p55"/>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5"/>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 name="Google Shape;773;p55"/>
              <p:cNvGrpSpPr/>
              <p:nvPr/>
            </p:nvGrpSpPr>
            <p:grpSpPr>
              <a:xfrm>
                <a:off x="4528269" y="2905100"/>
                <a:ext cx="226125" cy="154175"/>
                <a:chOff x="4472075" y="2905100"/>
                <a:chExt cx="226125" cy="154175"/>
              </a:xfrm>
            </p:grpSpPr>
            <p:sp>
              <p:nvSpPr>
                <p:cNvPr id="774" name="Google Shape;774;p55"/>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5"/>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 name="Google Shape;776;p55"/>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 name="Google Shape;777;p55"/>
          <p:cNvGrpSpPr/>
          <p:nvPr/>
        </p:nvGrpSpPr>
        <p:grpSpPr>
          <a:xfrm>
            <a:off x="2901518" y="1717062"/>
            <a:ext cx="559226" cy="227878"/>
            <a:chOff x="5793270" y="3739034"/>
            <a:chExt cx="1174105" cy="478433"/>
          </a:xfrm>
        </p:grpSpPr>
        <p:grpSp>
          <p:nvGrpSpPr>
            <p:cNvPr id="778" name="Google Shape;778;p55"/>
            <p:cNvGrpSpPr/>
            <p:nvPr/>
          </p:nvGrpSpPr>
          <p:grpSpPr>
            <a:xfrm>
              <a:off x="5793269" y="3739034"/>
              <a:ext cx="368725" cy="478433"/>
              <a:chOff x="5793270" y="3739034"/>
              <a:chExt cx="368725" cy="478433"/>
            </a:xfrm>
          </p:grpSpPr>
          <p:sp>
            <p:nvSpPr>
              <p:cNvPr id="779" name="Google Shape;779;p55"/>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55"/>
            <p:cNvGrpSpPr/>
            <p:nvPr/>
          </p:nvGrpSpPr>
          <p:grpSpPr>
            <a:xfrm>
              <a:off x="6034165" y="3739034"/>
              <a:ext cx="263339" cy="478433"/>
              <a:chOff x="6034165" y="3739034"/>
              <a:chExt cx="263339" cy="478433"/>
            </a:xfrm>
          </p:grpSpPr>
          <p:sp>
            <p:nvSpPr>
              <p:cNvPr id="783" name="Google Shape;783;p55"/>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5"/>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55"/>
            <p:cNvGrpSpPr/>
            <p:nvPr/>
          </p:nvGrpSpPr>
          <p:grpSpPr>
            <a:xfrm>
              <a:off x="6274808" y="3739034"/>
              <a:ext cx="210793" cy="478433"/>
              <a:chOff x="6274808" y="3739034"/>
              <a:chExt cx="210793" cy="478433"/>
            </a:xfrm>
          </p:grpSpPr>
          <p:sp>
            <p:nvSpPr>
              <p:cNvPr id="787" name="Google Shape;787;p55"/>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5"/>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55"/>
            <p:cNvGrpSpPr/>
            <p:nvPr/>
          </p:nvGrpSpPr>
          <p:grpSpPr>
            <a:xfrm>
              <a:off x="6463133" y="3739034"/>
              <a:ext cx="263344" cy="478433"/>
              <a:chOff x="6463133" y="3739034"/>
              <a:chExt cx="263344" cy="478433"/>
            </a:xfrm>
          </p:grpSpPr>
          <p:sp>
            <p:nvSpPr>
              <p:cNvPr id="791" name="Google Shape;791;p55"/>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5"/>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5"/>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55"/>
            <p:cNvGrpSpPr/>
            <p:nvPr/>
          </p:nvGrpSpPr>
          <p:grpSpPr>
            <a:xfrm>
              <a:off x="6598649" y="3739034"/>
              <a:ext cx="368726" cy="478433"/>
              <a:chOff x="6598649" y="3739034"/>
              <a:chExt cx="368726" cy="478433"/>
            </a:xfrm>
          </p:grpSpPr>
          <p:sp>
            <p:nvSpPr>
              <p:cNvPr id="795" name="Google Shape;795;p55"/>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5"/>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5"/>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 name="Google Shape;798;p55"/>
          <p:cNvGrpSpPr/>
          <p:nvPr/>
        </p:nvGrpSpPr>
        <p:grpSpPr>
          <a:xfrm>
            <a:off x="2031243" y="3779808"/>
            <a:ext cx="1453661" cy="366049"/>
            <a:chOff x="5778536" y="3183751"/>
            <a:chExt cx="1203561" cy="303071"/>
          </a:xfrm>
        </p:grpSpPr>
        <p:sp>
          <p:nvSpPr>
            <p:cNvPr id="799" name="Google Shape;799;p55"/>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5"/>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5"/>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5"/>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5"/>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5"/>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5"/>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5"/>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5"/>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5"/>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5"/>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5"/>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5"/>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5"/>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5"/>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 name="Google Shape;816;p55"/>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 name="Google Shape;817;p55"/>
          <p:cNvGrpSpPr/>
          <p:nvPr/>
        </p:nvGrpSpPr>
        <p:grpSpPr>
          <a:xfrm rot="-5400000">
            <a:off x="2662944" y="825422"/>
            <a:ext cx="213595" cy="418866"/>
            <a:chOff x="4379261" y="3450715"/>
            <a:chExt cx="390984" cy="766732"/>
          </a:xfrm>
        </p:grpSpPr>
        <p:sp>
          <p:nvSpPr>
            <p:cNvPr id="818" name="Google Shape;818;p55"/>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5"/>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55"/>
          <p:cNvGrpSpPr/>
          <p:nvPr/>
        </p:nvGrpSpPr>
        <p:grpSpPr>
          <a:xfrm>
            <a:off x="2009589" y="2859325"/>
            <a:ext cx="1496767" cy="802469"/>
            <a:chOff x="5793258" y="2247269"/>
            <a:chExt cx="1174119" cy="629486"/>
          </a:xfrm>
        </p:grpSpPr>
        <p:sp>
          <p:nvSpPr>
            <p:cNvPr id="821" name="Google Shape;821;p55"/>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5"/>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5"/>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5"/>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5"/>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5"/>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5"/>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5"/>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5"/>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5"/>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5"/>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55"/>
          <p:cNvGrpSpPr/>
          <p:nvPr/>
        </p:nvGrpSpPr>
        <p:grpSpPr>
          <a:xfrm rot="5400000">
            <a:off x="2358460" y="1700057"/>
            <a:ext cx="799341" cy="1436131"/>
            <a:chOff x="3088670" y="1930338"/>
            <a:chExt cx="380983" cy="684491"/>
          </a:xfrm>
        </p:grpSpPr>
        <p:sp>
          <p:nvSpPr>
            <p:cNvPr id="833" name="Google Shape;833;p55"/>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5"/>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5"/>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5"/>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5"/>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5"/>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5"/>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5"/>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5"/>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5"/>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5"/>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5"/>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5"/>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5"/>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5"/>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5"/>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5"/>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5"/>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5"/>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5"/>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5"/>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5"/>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5"/>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5"/>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5"/>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5"/>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5"/>
          <p:cNvGrpSpPr/>
          <p:nvPr/>
        </p:nvGrpSpPr>
        <p:grpSpPr>
          <a:xfrm>
            <a:off x="1998305" y="4220153"/>
            <a:ext cx="1519488" cy="198289"/>
            <a:chOff x="504546" y="564561"/>
            <a:chExt cx="1627907" cy="212437"/>
          </a:xfrm>
        </p:grpSpPr>
        <p:sp>
          <p:nvSpPr>
            <p:cNvPr id="861" name="Google Shape;861;p55"/>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862" name="Google Shape;862;p55"/>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863" name="Google Shape;863;p55"/>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5"/>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865" name="Google Shape;865;p55"/>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5"/>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5"/>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868" name="Google Shape;868;p55"/>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869" name="Google Shape;869;p55"/>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870" name="Google Shape;870;p55"/>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5"/>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5"/>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5"/>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5"/>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875" name="Google Shape;875;p55"/>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5"/>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5"/>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5"/>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5"/>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5"/>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5"/>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5"/>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55"/>
          <p:cNvGrpSpPr/>
          <p:nvPr/>
        </p:nvGrpSpPr>
        <p:grpSpPr>
          <a:xfrm flipH="1">
            <a:off x="3704668" y="2844955"/>
            <a:ext cx="410808" cy="831197"/>
            <a:chOff x="3564075" y="2091586"/>
            <a:chExt cx="329966" cy="667521"/>
          </a:xfrm>
        </p:grpSpPr>
        <p:sp>
          <p:nvSpPr>
            <p:cNvPr id="917" name="Google Shape;917;p55"/>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 name="Google Shape;918;p55"/>
            <p:cNvGrpSpPr/>
            <p:nvPr/>
          </p:nvGrpSpPr>
          <p:grpSpPr>
            <a:xfrm>
              <a:off x="3577470" y="2091586"/>
              <a:ext cx="203196" cy="352319"/>
              <a:chOff x="3976450" y="5044825"/>
              <a:chExt cx="107625" cy="186600"/>
            </a:xfrm>
          </p:grpSpPr>
          <p:sp>
            <p:nvSpPr>
              <p:cNvPr id="919" name="Google Shape;919;p55"/>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5"/>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5"/>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55"/>
            <p:cNvGrpSpPr/>
            <p:nvPr/>
          </p:nvGrpSpPr>
          <p:grpSpPr>
            <a:xfrm>
              <a:off x="3690750" y="2391589"/>
              <a:ext cx="203290" cy="367519"/>
              <a:chOff x="4036450" y="5279050"/>
              <a:chExt cx="107675" cy="194650"/>
            </a:xfrm>
          </p:grpSpPr>
          <p:sp>
            <p:nvSpPr>
              <p:cNvPr id="924" name="Google Shape;924;p55"/>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 name="Google Shape;928;p55"/>
          <p:cNvGrpSpPr/>
          <p:nvPr/>
        </p:nvGrpSpPr>
        <p:grpSpPr>
          <a:xfrm>
            <a:off x="6877470" y="1081715"/>
            <a:ext cx="473148" cy="148870"/>
            <a:chOff x="4458420" y="5169625"/>
            <a:chExt cx="178850" cy="56275"/>
          </a:xfrm>
        </p:grpSpPr>
        <p:sp>
          <p:nvSpPr>
            <p:cNvPr id="929" name="Google Shape;929;p55"/>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55"/>
          <p:cNvGrpSpPr/>
          <p:nvPr/>
        </p:nvGrpSpPr>
        <p:grpSpPr>
          <a:xfrm>
            <a:off x="5322464" y="966504"/>
            <a:ext cx="758083" cy="691884"/>
            <a:chOff x="5976993" y="238644"/>
            <a:chExt cx="671226" cy="612558"/>
          </a:xfrm>
        </p:grpSpPr>
        <p:grpSp>
          <p:nvGrpSpPr>
            <p:cNvPr id="934" name="Google Shape;934;p55"/>
            <p:cNvGrpSpPr/>
            <p:nvPr/>
          </p:nvGrpSpPr>
          <p:grpSpPr>
            <a:xfrm>
              <a:off x="6207869" y="264821"/>
              <a:ext cx="255900" cy="309550"/>
              <a:chOff x="4721075" y="260350"/>
              <a:chExt cx="255900" cy="309550"/>
            </a:xfrm>
          </p:grpSpPr>
          <p:sp>
            <p:nvSpPr>
              <p:cNvPr id="935" name="Google Shape;935;p55"/>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 name="Google Shape;939;p55"/>
            <p:cNvGrpSpPr/>
            <p:nvPr/>
          </p:nvGrpSpPr>
          <p:grpSpPr>
            <a:xfrm>
              <a:off x="6014775" y="319425"/>
              <a:ext cx="267975" cy="297900"/>
              <a:chOff x="4428250" y="314750"/>
              <a:chExt cx="267975" cy="297900"/>
            </a:xfrm>
          </p:grpSpPr>
          <p:sp>
            <p:nvSpPr>
              <p:cNvPr id="940" name="Google Shape;940;p55"/>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5"/>
            <p:cNvGrpSpPr/>
            <p:nvPr/>
          </p:nvGrpSpPr>
          <p:grpSpPr>
            <a:xfrm>
              <a:off x="6384394" y="238644"/>
              <a:ext cx="263825" cy="384100"/>
              <a:chOff x="4897600" y="530925"/>
              <a:chExt cx="263825" cy="384100"/>
            </a:xfrm>
          </p:grpSpPr>
          <p:sp>
            <p:nvSpPr>
              <p:cNvPr id="944" name="Google Shape;944;p55"/>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55"/>
            <p:cNvGrpSpPr/>
            <p:nvPr/>
          </p:nvGrpSpPr>
          <p:grpSpPr>
            <a:xfrm>
              <a:off x="5976993" y="471107"/>
              <a:ext cx="222175" cy="258225"/>
              <a:chOff x="4390750" y="609200"/>
              <a:chExt cx="222175" cy="258225"/>
            </a:xfrm>
          </p:grpSpPr>
          <p:sp>
            <p:nvSpPr>
              <p:cNvPr id="948" name="Google Shape;948;p55"/>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55"/>
            <p:cNvGrpSpPr/>
            <p:nvPr/>
          </p:nvGrpSpPr>
          <p:grpSpPr>
            <a:xfrm>
              <a:off x="6012699" y="624883"/>
              <a:ext cx="258950" cy="209025"/>
              <a:chOff x="4427350" y="850800"/>
              <a:chExt cx="258950" cy="209025"/>
            </a:xfrm>
          </p:grpSpPr>
          <p:sp>
            <p:nvSpPr>
              <p:cNvPr id="953" name="Google Shape;953;p55"/>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55"/>
            <p:cNvGrpSpPr/>
            <p:nvPr/>
          </p:nvGrpSpPr>
          <p:grpSpPr>
            <a:xfrm>
              <a:off x="6192527" y="709277"/>
              <a:ext cx="269050" cy="141925"/>
              <a:chOff x="4703050" y="934300"/>
              <a:chExt cx="269050" cy="141925"/>
            </a:xfrm>
          </p:grpSpPr>
          <p:sp>
            <p:nvSpPr>
              <p:cNvPr id="957" name="Google Shape;957;p55"/>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 name="Google Shape;959;p55"/>
          <p:cNvGrpSpPr/>
          <p:nvPr/>
        </p:nvGrpSpPr>
        <p:grpSpPr>
          <a:xfrm rot="5400000">
            <a:off x="7811864" y="752915"/>
            <a:ext cx="87395" cy="517491"/>
            <a:chOff x="4427900" y="1369375"/>
            <a:chExt cx="77375" cy="458200"/>
          </a:xfrm>
        </p:grpSpPr>
        <p:grpSp>
          <p:nvGrpSpPr>
            <p:cNvPr id="960" name="Google Shape;960;p55"/>
            <p:cNvGrpSpPr/>
            <p:nvPr/>
          </p:nvGrpSpPr>
          <p:grpSpPr>
            <a:xfrm>
              <a:off x="4427900" y="1369375"/>
              <a:ext cx="36800" cy="458200"/>
              <a:chOff x="4427900" y="1369375"/>
              <a:chExt cx="36800" cy="458200"/>
            </a:xfrm>
          </p:grpSpPr>
          <p:sp>
            <p:nvSpPr>
              <p:cNvPr id="961" name="Google Shape;961;p55"/>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5"/>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5"/>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5"/>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5"/>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5"/>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5"/>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5"/>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5"/>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5"/>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5"/>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5"/>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5"/>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5"/>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5"/>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5"/>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5"/>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5"/>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5"/>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5"/>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5"/>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5"/>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5"/>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5"/>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5"/>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55"/>
            <p:cNvGrpSpPr/>
            <p:nvPr/>
          </p:nvGrpSpPr>
          <p:grpSpPr>
            <a:xfrm>
              <a:off x="4488850" y="1372625"/>
              <a:ext cx="16425" cy="169875"/>
              <a:chOff x="4488850" y="1372625"/>
              <a:chExt cx="16425" cy="169875"/>
            </a:xfrm>
          </p:grpSpPr>
          <p:sp>
            <p:nvSpPr>
              <p:cNvPr id="995" name="Google Shape;995;p55"/>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 name="Google Shape;1002;p55"/>
          <p:cNvGrpSpPr/>
          <p:nvPr/>
        </p:nvGrpSpPr>
        <p:grpSpPr>
          <a:xfrm>
            <a:off x="4553653" y="1403110"/>
            <a:ext cx="287997" cy="219067"/>
            <a:chOff x="5023100" y="253750"/>
            <a:chExt cx="255000" cy="193950"/>
          </a:xfrm>
        </p:grpSpPr>
        <p:sp>
          <p:nvSpPr>
            <p:cNvPr id="1003" name="Google Shape;1003;p55"/>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5"/>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5"/>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5"/>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55"/>
          <p:cNvGrpSpPr/>
          <p:nvPr/>
        </p:nvGrpSpPr>
        <p:grpSpPr>
          <a:xfrm>
            <a:off x="4501765" y="1029060"/>
            <a:ext cx="163961" cy="243605"/>
            <a:chOff x="3431675" y="243350"/>
            <a:chExt cx="145175" cy="215675"/>
          </a:xfrm>
        </p:grpSpPr>
        <p:sp>
          <p:nvSpPr>
            <p:cNvPr id="1010" name="Google Shape;1010;p55"/>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5"/>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55"/>
          <p:cNvGrpSpPr/>
          <p:nvPr/>
        </p:nvGrpSpPr>
        <p:grpSpPr>
          <a:xfrm>
            <a:off x="5009043" y="1043517"/>
            <a:ext cx="201428" cy="220987"/>
            <a:chOff x="3782200" y="256150"/>
            <a:chExt cx="178350" cy="195650"/>
          </a:xfrm>
        </p:grpSpPr>
        <p:sp>
          <p:nvSpPr>
            <p:cNvPr id="1015" name="Google Shape;1015;p55"/>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5"/>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5"/>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55"/>
          <p:cNvGrpSpPr/>
          <p:nvPr/>
        </p:nvGrpSpPr>
        <p:grpSpPr>
          <a:xfrm>
            <a:off x="5981017" y="1451330"/>
            <a:ext cx="191857" cy="207037"/>
            <a:chOff x="3189900" y="762150"/>
            <a:chExt cx="169875" cy="183300"/>
          </a:xfrm>
        </p:grpSpPr>
        <p:grpSp>
          <p:nvGrpSpPr>
            <p:cNvPr id="1019" name="Google Shape;1019;p55"/>
            <p:cNvGrpSpPr/>
            <p:nvPr/>
          </p:nvGrpSpPr>
          <p:grpSpPr>
            <a:xfrm>
              <a:off x="3192775" y="894450"/>
              <a:ext cx="164100" cy="51000"/>
              <a:chOff x="3192775" y="894450"/>
              <a:chExt cx="164100" cy="51000"/>
            </a:xfrm>
          </p:grpSpPr>
          <p:sp>
            <p:nvSpPr>
              <p:cNvPr id="1020" name="Google Shape;1020;p55"/>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5"/>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55"/>
            <p:cNvGrpSpPr/>
            <p:nvPr/>
          </p:nvGrpSpPr>
          <p:grpSpPr>
            <a:xfrm>
              <a:off x="3192775" y="862421"/>
              <a:ext cx="164100" cy="34915"/>
              <a:chOff x="3192775" y="867225"/>
              <a:chExt cx="164100" cy="25450"/>
            </a:xfrm>
          </p:grpSpPr>
          <p:sp>
            <p:nvSpPr>
              <p:cNvPr id="1023" name="Google Shape;1023;p55"/>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5"/>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55"/>
            <p:cNvGrpSpPr/>
            <p:nvPr/>
          </p:nvGrpSpPr>
          <p:grpSpPr>
            <a:xfrm>
              <a:off x="3189900" y="762150"/>
              <a:ext cx="169875" cy="102375"/>
              <a:chOff x="3189900" y="762150"/>
              <a:chExt cx="169875" cy="102375"/>
            </a:xfrm>
          </p:grpSpPr>
          <p:sp>
            <p:nvSpPr>
              <p:cNvPr id="1026" name="Google Shape;1026;p55"/>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5"/>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5"/>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 name="Google Shape;1029;p55"/>
          <p:cNvGrpSpPr/>
          <p:nvPr/>
        </p:nvGrpSpPr>
        <p:grpSpPr>
          <a:xfrm>
            <a:off x="4200824" y="1424207"/>
            <a:ext cx="202501" cy="173521"/>
            <a:chOff x="2862744" y="750125"/>
            <a:chExt cx="179300" cy="153627"/>
          </a:xfrm>
        </p:grpSpPr>
        <p:grpSp>
          <p:nvGrpSpPr>
            <p:cNvPr id="1030" name="Google Shape;1030;p55"/>
            <p:cNvGrpSpPr/>
            <p:nvPr/>
          </p:nvGrpSpPr>
          <p:grpSpPr>
            <a:xfrm>
              <a:off x="2934544" y="750125"/>
              <a:ext cx="107500" cy="112300"/>
              <a:chOff x="2934750" y="687150"/>
              <a:chExt cx="107500" cy="112300"/>
            </a:xfrm>
          </p:grpSpPr>
          <p:sp>
            <p:nvSpPr>
              <p:cNvPr id="1031" name="Google Shape;1031;p55"/>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5"/>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5"/>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55"/>
            <p:cNvGrpSpPr/>
            <p:nvPr/>
          </p:nvGrpSpPr>
          <p:grpSpPr>
            <a:xfrm>
              <a:off x="2896875" y="767675"/>
              <a:ext cx="114700" cy="116325"/>
              <a:chOff x="2896875" y="767675"/>
              <a:chExt cx="114700" cy="116325"/>
            </a:xfrm>
          </p:grpSpPr>
          <p:sp>
            <p:nvSpPr>
              <p:cNvPr id="1035" name="Google Shape;1035;p55"/>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5"/>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5"/>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1038;p55"/>
            <p:cNvGrpSpPr/>
            <p:nvPr/>
          </p:nvGrpSpPr>
          <p:grpSpPr>
            <a:xfrm>
              <a:off x="2862744" y="789602"/>
              <a:ext cx="110750" cy="114150"/>
              <a:chOff x="2862975" y="845225"/>
              <a:chExt cx="110750" cy="114150"/>
            </a:xfrm>
          </p:grpSpPr>
          <p:sp>
            <p:nvSpPr>
              <p:cNvPr id="1039" name="Google Shape;1039;p55"/>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5"/>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1" name="Google Shape;1041;p55"/>
          <p:cNvGrpSpPr/>
          <p:nvPr/>
        </p:nvGrpSpPr>
        <p:grpSpPr>
          <a:xfrm>
            <a:off x="3518186" y="1071374"/>
            <a:ext cx="610213" cy="564453"/>
            <a:chOff x="2431875" y="700600"/>
            <a:chExt cx="264700" cy="244850"/>
          </a:xfrm>
        </p:grpSpPr>
        <p:sp>
          <p:nvSpPr>
            <p:cNvPr id="1042" name="Google Shape;1042;p55"/>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5"/>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5"/>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5"/>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5"/>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5"/>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5"/>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5"/>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5"/>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5"/>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5"/>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5"/>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55"/>
          <p:cNvGrpSpPr/>
          <p:nvPr/>
        </p:nvGrpSpPr>
        <p:grpSpPr>
          <a:xfrm>
            <a:off x="4193901" y="1043518"/>
            <a:ext cx="216347" cy="265394"/>
            <a:chOff x="4722841" y="238125"/>
            <a:chExt cx="191559" cy="234966"/>
          </a:xfrm>
        </p:grpSpPr>
        <p:grpSp>
          <p:nvGrpSpPr>
            <p:cNvPr id="1056" name="Google Shape;1056;p55"/>
            <p:cNvGrpSpPr/>
            <p:nvPr/>
          </p:nvGrpSpPr>
          <p:grpSpPr>
            <a:xfrm>
              <a:off x="4818100" y="238125"/>
              <a:ext cx="96300" cy="179775"/>
              <a:chOff x="2798800" y="238125"/>
              <a:chExt cx="96300" cy="179775"/>
            </a:xfrm>
          </p:grpSpPr>
          <p:sp>
            <p:nvSpPr>
              <p:cNvPr id="1057" name="Google Shape;1057;p55"/>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5"/>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5"/>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55"/>
            <p:cNvGrpSpPr/>
            <p:nvPr/>
          </p:nvGrpSpPr>
          <p:grpSpPr>
            <a:xfrm>
              <a:off x="4769812" y="311347"/>
              <a:ext cx="96300" cy="134375"/>
              <a:chOff x="2698550" y="350800"/>
              <a:chExt cx="96300" cy="134375"/>
            </a:xfrm>
          </p:grpSpPr>
          <p:sp>
            <p:nvSpPr>
              <p:cNvPr id="1061" name="Google Shape;1061;p55"/>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5"/>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5"/>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55"/>
            <p:cNvGrpSpPr/>
            <p:nvPr/>
          </p:nvGrpSpPr>
          <p:grpSpPr>
            <a:xfrm>
              <a:off x="4722841" y="379141"/>
              <a:ext cx="96125" cy="93950"/>
              <a:chOff x="2615975" y="444575"/>
              <a:chExt cx="96125" cy="93950"/>
            </a:xfrm>
          </p:grpSpPr>
          <p:sp>
            <p:nvSpPr>
              <p:cNvPr id="1065" name="Google Shape;1065;p55"/>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5"/>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5"/>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8" name="Google Shape;1068;p55"/>
          <p:cNvGrpSpPr/>
          <p:nvPr/>
        </p:nvGrpSpPr>
        <p:grpSpPr>
          <a:xfrm>
            <a:off x="4959250" y="1358511"/>
            <a:ext cx="301013" cy="279495"/>
            <a:chOff x="3506875" y="724175"/>
            <a:chExt cx="266525" cy="247450"/>
          </a:xfrm>
        </p:grpSpPr>
        <p:sp>
          <p:nvSpPr>
            <p:cNvPr id="1069" name="Google Shape;1069;p55"/>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5"/>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5"/>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5"/>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5"/>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5"/>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5"/>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5"/>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5"/>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55"/>
          <p:cNvGrpSpPr/>
          <p:nvPr/>
        </p:nvGrpSpPr>
        <p:grpSpPr>
          <a:xfrm>
            <a:off x="4757246" y="1039762"/>
            <a:ext cx="170681" cy="251031"/>
            <a:chOff x="3608400" y="252825"/>
            <a:chExt cx="151125" cy="222250"/>
          </a:xfrm>
        </p:grpSpPr>
        <p:sp>
          <p:nvSpPr>
            <p:cNvPr id="1081" name="Google Shape;1081;p55"/>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55"/>
          <p:cNvGrpSpPr/>
          <p:nvPr/>
        </p:nvGrpSpPr>
        <p:grpSpPr>
          <a:xfrm>
            <a:off x="3724001" y="4126320"/>
            <a:ext cx="329890" cy="226164"/>
            <a:chOff x="1267553" y="2204175"/>
            <a:chExt cx="492740" cy="337759"/>
          </a:xfrm>
        </p:grpSpPr>
        <p:sp>
          <p:nvSpPr>
            <p:cNvPr id="1084" name="Google Shape;1084;p55"/>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5"/>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5"/>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5"/>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5"/>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5"/>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5"/>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5"/>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5"/>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5"/>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5"/>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5"/>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5"/>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5"/>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5"/>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5"/>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5"/>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5"/>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5"/>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5"/>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5"/>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5"/>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5"/>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5"/>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5"/>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5"/>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5"/>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5"/>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5"/>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5"/>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5"/>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5"/>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5"/>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55"/>
          <p:cNvGrpSpPr/>
          <p:nvPr/>
        </p:nvGrpSpPr>
        <p:grpSpPr>
          <a:xfrm>
            <a:off x="3736957" y="3779807"/>
            <a:ext cx="303991" cy="211305"/>
            <a:chOff x="1916639" y="2215270"/>
            <a:chExt cx="454057" cy="315569"/>
          </a:xfrm>
        </p:grpSpPr>
        <p:sp>
          <p:nvSpPr>
            <p:cNvPr id="1122" name="Google Shape;1122;p55"/>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5"/>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5"/>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5"/>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5"/>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5"/>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5"/>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5"/>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5"/>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5"/>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5"/>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5"/>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5"/>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5"/>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5"/>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55"/>
          <p:cNvGrpSpPr/>
          <p:nvPr/>
        </p:nvGrpSpPr>
        <p:grpSpPr>
          <a:xfrm>
            <a:off x="6189087" y="960610"/>
            <a:ext cx="512288" cy="431584"/>
            <a:chOff x="2577764" y="2194918"/>
            <a:chExt cx="422855" cy="356269"/>
          </a:xfrm>
        </p:grpSpPr>
        <p:grpSp>
          <p:nvGrpSpPr>
            <p:cNvPr id="1138" name="Google Shape;1138;p55"/>
            <p:cNvGrpSpPr/>
            <p:nvPr/>
          </p:nvGrpSpPr>
          <p:grpSpPr>
            <a:xfrm>
              <a:off x="2577764" y="2355085"/>
              <a:ext cx="422855" cy="196102"/>
              <a:chOff x="1957711" y="1893712"/>
              <a:chExt cx="429818" cy="199311"/>
            </a:xfrm>
          </p:grpSpPr>
          <p:sp>
            <p:nvSpPr>
              <p:cNvPr id="1139" name="Google Shape;1139;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55"/>
            <p:cNvGrpSpPr/>
            <p:nvPr/>
          </p:nvGrpSpPr>
          <p:grpSpPr>
            <a:xfrm>
              <a:off x="2577764" y="2301696"/>
              <a:ext cx="422855" cy="196102"/>
              <a:chOff x="1957711" y="1893712"/>
              <a:chExt cx="429818" cy="199311"/>
            </a:xfrm>
          </p:grpSpPr>
          <p:sp>
            <p:nvSpPr>
              <p:cNvPr id="1142" name="Google Shape;1142;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55"/>
            <p:cNvGrpSpPr/>
            <p:nvPr/>
          </p:nvGrpSpPr>
          <p:grpSpPr>
            <a:xfrm>
              <a:off x="2577764" y="2248307"/>
              <a:ext cx="422855" cy="196102"/>
              <a:chOff x="1957711" y="1893712"/>
              <a:chExt cx="429818" cy="199311"/>
            </a:xfrm>
          </p:grpSpPr>
          <p:sp>
            <p:nvSpPr>
              <p:cNvPr id="1145" name="Google Shape;1145;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55"/>
            <p:cNvGrpSpPr/>
            <p:nvPr/>
          </p:nvGrpSpPr>
          <p:grpSpPr>
            <a:xfrm>
              <a:off x="2577764" y="2194918"/>
              <a:ext cx="422855" cy="196102"/>
              <a:chOff x="1957711" y="1893712"/>
              <a:chExt cx="429818" cy="199311"/>
            </a:xfrm>
          </p:grpSpPr>
          <p:sp>
            <p:nvSpPr>
              <p:cNvPr id="1148" name="Google Shape;1148;p55"/>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5"/>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0" name="Google Shape;1150;p55"/>
          <p:cNvGrpSpPr/>
          <p:nvPr/>
        </p:nvGrpSpPr>
        <p:grpSpPr>
          <a:xfrm>
            <a:off x="6249226" y="1272956"/>
            <a:ext cx="581324" cy="356145"/>
            <a:chOff x="1293855" y="3668534"/>
            <a:chExt cx="896137" cy="548930"/>
          </a:xfrm>
        </p:grpSpPr>
        <p:grpSp>
          <p:nvGrpSpPr>
            <p:cNvPr id="1151" name="Google Shape;1151;p55"/>
            <p:cNvGrpSpPr/>
            <p:nvPr/>
          </p:nvGrpSpPr>
          <p:grpSpPr>
            <a:xfrm>
              <a:off x="2109599" y="3668534"/>
              <a:ext cx="80392" cy="527901"/>
              <a:chOff x="2109599" y="3668534"/>
              <a:chExt cx="80392" cy="527901"/>
            </a:xfrm>
          </p:grpSpPr>
          <p:sp>
            <p:nvSpPr>
              <p:cNvPr id="1152" name="Google Shape;1152;p55"/>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5"/>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5"/>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55"/>
            <p:cNvGrpSpPr/>
            <p:nvPr/>
          </p:nvGrpSpPr>
          <p:grpSpPr>
            <a:xfrm>
              <a:off x="2019021" y="3719234"/>
              <a:ext cx="80180" cy="479631"/>
              <a:chOff x="2019021" y="3719234"/>
              <a:chExt cx="80180" cy="479631"/>
            </a:xfrm>
          </p:grpSpPr>
          <p:sp>
            <p:nvSpPr>
              <p:cNvPr id="1156" name="Google Shape;1156;p55"/>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5"/>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5"/>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55"/>
            <p:cNvGrpSpPr/>
            <p:nvPr/>
          </p:nvGrpSpPr>
          <p:grpSpPr>
            <a:xfrm>
              <a:off x="1928250" y="3769723"/>
              <a:ext cx="80392" cy="431573"/>
              <a:chOff x="1928250" y="3769723"/>
              <a:chExt cx="80392" cy="431573"/>
            </a:xfrm>
          </p:grpSpPr>
          <p:sp>
            <p:nvSpPr>
              <p:cNvPr id="1160" name="Google Shape;1160;p55"/>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5"/>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5"/>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55"/>
            <p:cNvGrpSpPr/>
            <p:nvPr/>
          </p:nvGrpSpPr>
          <p:grpSpPr>
            <a:xfrm>
              <a:off x="1837672" y="3820443"/>
              <a:ext cx="80411" cy="383072"/>
              <a:chOff x="1837672" y="3820443"/>
              <a:chExt cx="80411" cy="383072"/>
            </a:xfrm>
          </p:grpSpPr>
          <p:sp>
            <p:nvSpPr>
              <p:cNvPr id="1164" name="Google Shape;1164;p55"/>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5"/>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5"/>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55"/>
            <p:cNvGrpSpPr/>
            <p:nvPr/>
          </p:nvGrpSpPr>
          <p:grpSpPr>
            <a:xfrm>
              <a:off x="1747113" y="3870912"/>
              <a:ext cx="80411" cy="335034"/>
              <a:chOff x="1747113" y="3870912"/>
              <a:chExt cx="80411" cy="335034"/>
            </a:xfrm>
          </p:grpSpPr>
          <p:sp>
            <p:nvSpPr>
              <p:cNvPr id="1168" name="Google Shape;1168;p55"/>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5"/>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5"/>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55"/>
            <p:cNvGrpSpPr/>
            <p:nvPr/>
          </p:nvGrpSpPr>
          <p:grpSpPr>
            <a:xfrm>
              <a:off x="1656341" y="3921632"/>
              <a:ext cx="80392" cy="286532"/>
              <a:chOff x="1656341" y="3921632"/>
              <a:chExt cx="80392" cy="286532"/>
            </a:xfrm>
          </p:grpSpPr>
          <p:sp>
            <p:nvSpPr>
              <p:cNvPr id="1172" name="Google Shape;1172;p55"/>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5"/>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5"/>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55"/>
            <p:cNvGrpSpPr/>
            <p:nvPr/>
          </p:nvGrpSpPr>
          <p:grpSpPr>
            <a:xfrm>
              <a:off x="1565763" y="3972101"/>
              <a:ext cx="80411" cy="238494"/>
              <a:chOff x="1565763" y="3972101"/>
              <a:chExt cx="80411" cy="238494"/>
            </a:xfrm>
          </p:grpSpPr>
          <p:sp>
            <p:nvSpPr>
              <p:cNvPr id="1176" name="Google Shape;1176;p55"/>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5"/>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5"/>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55"/>
            <p:cNvGrpSpPr/>
            <p:nvPr/>
          </p:nvGrpSpPr>
          <p:grpSpPr>
            <a:xfrm>
              <a:off x="1475204" y="4022821"/>
              <a:ext cx="80392" cy="189993"/>
              <a:chOff x="1475204" y="4022821"/>
              <a:chExt cx="80392" cy="189993"/>
            </a:xfrm>
          </p:grpSpPr>
          <p:sp>
            <p:nvSpPr>
              <p:cNvPr id="1180" name="Google Shape;1180;p55"/>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5"/>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5"/>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55"/>
            <p:cNvGrpSpPr/>
            <p:nvPr/>
          </p:nvGrpSpPr>
          <p:grpSpPr>
            <a:xfrm>
              <a:off x="1384645" y="4073310"/>
              <a:ext cx="80180" cy="141935"/>
              <a:chOff x="1384645" y="4073310"/>
              <a:chExt cx="80180" cy="141935"/>
            </a:xfrm>
          </p:grpSpPr>
          <p:sp>
            <p:nvSpPr>
              <p:cNvPr id="1184" name="Google Shape;1184;p55"/>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5"/>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5"/>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55"/>
            <p:cNvGrpSpPr/>
            <p:nvPr/>
          </p:nvGrpSpPr>
          <p:grpSpPr>
            <a:xfrm>
              <a:off x="1293855" y="4123779"/>
              <a:ext cx="80411" cy="93684"/>
              <a:chOff x="1293855" y="4123779"/>
              <a:chExt cx="80411" cy="93684"/>
            </a:xfrm>
          </p:grpSpPr>
          <p:sp>
            <p:nvSpPr>
              <p:cNvPr id="1188" name="Google Shape;1188;p55"/>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5"/>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5"/>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 name="Google Shape;1191;p55"/>
          <p:cNvGrpSpPr/>
          <p:nvPr/>
        </p:nvGrpSpPr>
        <p:grpSpPr>
          <a:xfrm>
            <a:off x="6906078" y="1307440"/>
            <a:ext cx="576155" cy="321661"/>
            <a:chOff x="2306421" y="3721685"/>
            <a:chExt cx="888169" cy="495779"/>
          </a:xfrm>
        </p:grpSpPr>
        <p:grpSp>
          <p:nvGrpSpPr>
            <p:cNvPr id="1192" name="Google Shape;1192;p55"/>
            <p:cNvGrpSpPr/>
            <p:nvPr/>
          </p:nvGrpSpPr>
          <p:grpSpPr>
            <a:xfrm>
              <a:off x="3123054" y="3721685"/>
              <a:ext cx="71537" cy="495779"/>
              <a:chOff x="3123054" y="3721685"/>
              <a:chExt cx="71537" cy="495779"/>
            </a:xfrm>
          </p:grpSpPr>
          <p:sp>
            <p:nvSpPr>
              <p:cNvPr id="1193" name="Google Shape;1193;p55"/>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5"/>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55"/>
            <p:cNvGrpSpPr/>
            <p:nvPr/>
          </p:nvGrpSpPr>
          <p:grpSpPr>
            <a:xfrm>
              <a:off x="3032475" y="3769067"/>
              <a:ext cx="71324" cy="448396"/>
              <a:chOff x="3032475" y="3769067"/>
              <a:chExt cx="71324" cy="448396"/>
            </a:xfrm>
          </p:grpSpPr>
          <p:sp>
            <p:nvSpPr>
              <p:cNvPr id="1196" name="Google Shape;1196;p55"/>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5"/>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55"/>
            <p:cNvGrpSpPr/>
            <p:nvPr/>
          </p:nvGrpSpPr>
          <p:grpSpPr>
            <a:xfrm>
              <a:off x="2941704" y="3816218"/>
              <a:ext cx="71305" cy="401245"/>
              <a:chOff x="2941704" y="3816218"/>
              <a:chExt cx="71305" cy="401245"/>
            </a:xfrm>
          </p:grpSpPr>
          <p:sp>
            <p:nvSpPr>
              <p:cNvPr id="1199" name="Google Shape;1199;p55"/>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5"/>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55"/>
            <p:cNvGrpSpPr/>
            <p:nvPr/>
          </p:nvGrpSpPr>
          <p:grpSpPr>
            <a:xfrm>
              <a:off x="2850914" y="3863600"/>
              <a:ext cx="71324" cy="353863"/>
              <a:chOff x="2850914" y="3863600"/>
              <a:chExt cx="71324" cy="353863"/>
            </a:xfrm>
          </p:grpSpPr>
          <p:sp>
            <p:nvSpPr>
              <p:cNvPr id="1202" name="Google Shape;1202;p55"/>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5"/>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55"/>
            <p:cNvGrpSpPr/>
            <p:nvPr/>
          </p:nvGrpSpPr>
          <p:grpSpPr>
            <a:xfrm>
              <a:off x="2760123" y="3910770"/>
              <a:ext cx="71537" cy="306693"/>
              <a:chOff x="2760123" y="3910770"/>
              <a:chExt cx="71537" cy="306693"/>
            </a:xfrm>
          </p:grpSpPr>
          <p:sp>
            <p:nvSpPr>
              <p:cNvPr id="1205" name="Google Shape;1205;p55"/>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5"/>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55"/>
            <p:cNvGrpSpPr/>
            <p:nvPr/>
          </p:nvGrpSpPr>
          <p:grpSpPr>
            <a:xfrm>
              <a:off x="2669352" y="3958153"/>
              <a:ext cx="71537" cy="259310"/>
              <a:chOff x="2669352" y="3958153"/>
              <a:chExt cx="71537" cy="259310"/>
            </a:xfrm>
          </p:grpSpPr>
          <p:sp>
            <p:nvSpPr>
              <p:cNvPr id="1208" name="Google Shape;1208;p55"/>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5"/>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55"/>
            <p:cNvGrpSpPr/>
            <p:nvPr/>
          </p:nvGrpSpPr>
          <p:grpSpPr>
            <a:xfrm>
              <a:off x="2578561" y="4005323"/>
              <a:ext cx="71537" cy="212140"/>
              <a:chOff x="2578561" y="4005323"/>
              <a:chExt cx="71537" cy="212140"/>
            </a:xfrm>
          </p:grpSpPr>
          <p:sp>
            <p:nvSpPr>
              <p:cNvPr id="1211" name="Google Shape;1211;p55"/>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5"/>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55"/>
            <p:cNvGrpSpPr/>
            <p:nvPr/>
          </p:nvGrpSpPr>
          <p:grpSpPr>
            <a:xfrm>
              <a:off x="2488002" y="4052705"/>
              <a:ext cx="71305" cy="164758"/>
              <a:chOff x="2488002" y="4052705"/>
              <a:chExt cx="71305" cy="164758"/>
            </a:xfrm>
          </p:grpSpPr>
          <p:sp>
            <p:nvSpPr>
              <p:cNvPr id="1214" name="Google Shape;1214;p55"/>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5"/>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55"/>
            <p:cNvGrpSpPr/>
            <p:nvPr/>
          </p:nvGrpSpPr>
          <p:grpSpPr>
            <a:xfrm>
              <a:off x="2397212" y="4100088"/>
              <a:ext cx="71537" cy="117376"/>
              <a:chOff x="2397212" y="4100088"/>
              <a:chExt cx="71537" cy="117376"/>
            </a:xfrm>
          </p:grpSpPr>
          <p:sp>
            <p:nvSpPr>
              <p:cNvPr id="1217" name="Google Shape;1217;p55"/>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55"/>
            <p:cNvGrpSpPr/>
            <p:nvPr/>
          </p:nvGrpSpPr>
          <p:grpSpPr>
            <a:xfrm>
              <a:off x="2306421" y="4147258"/>
              <a:ext cx="71537" cy="70205"/>
              <a:chOff x="2306421" y="4147258"/>
              <a:chExt cx="71537" cy="70205"/>
            </a:xfrm>
          </p:grpSpPr>
          <p:sp>
            <p:nvSpPr>
              <p:cNvPr id="1220" name="Google Shape;1220;p55"/>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5"/>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22" name="Google Shape;1222;p55"/>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5"/>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5"/>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5"/>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5"/>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5"/>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5"/>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5"/>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5"/>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5"/>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5"/>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5"/>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5"/>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5"/>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5"/>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5"/>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5"/>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5"/>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5"/>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5"/>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5"/>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5"/>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5"/>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5"/>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5"/>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5"/>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5"/>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5"/>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5"/>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5"/>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5"/>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5"/>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5"/>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5"/>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5"/>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5"/>
          <p:cNvGrpSpPr/>
          <p:nvPr/>
        </p:nvGrpSpPr>
        <p:grpSpPr>
          <a:xfrm>
            <a:off x="6227888" y="1898371"/>
            <a:ext cx="1882438" cy="1143564"/>
            <a:chOff x="2529950" y="4155175"/>
            <a:chExt cx="1137425" cy="690975"/>
          </a:xfrm>
        </p:grpSpPr>
        <p:sp>
          <p:nvSpPr>
            <p:cNvPr id="1258" name="Google Shape;1258;p55"/>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5"/>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5"/>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5"/>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5"/>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5"/>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5"/>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5"/>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5"/>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5"/>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5"/>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5"/>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5"/>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5"/>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5"/>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5"/>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5"/>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5"/>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5"/>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5"/>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5"/>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5"/>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5"/>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5"/>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5"/>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5"/>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5"/>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5"/>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5"/>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5"/>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5"/>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5"/>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5"/>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5"/>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5"/>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5"/>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5"/>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5"/>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5"/>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5"/>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5"/>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5"/>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5"/>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5"/>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5"/>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5"/>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5"/>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5"/>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5"/>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5"/>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5"/>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5"/>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5"/>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5"/>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5"/>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5"/>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5"/>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5"/>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5"/>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5"/>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5"/>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5"/>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5"/>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5"/>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5"/>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5"/>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5"/>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5"/>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5"/>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5"/>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5"/>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5"/>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5"/>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5"/>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5"/>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5"/>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5"/>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5"/>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5"/>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5"/>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5"/>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5"/>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5"/>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5"/>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5"/>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5"/>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5"/>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5"/>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5"/>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5"/>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5"/>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5"/>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5"/>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5"/>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5"/>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5"/>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5"/>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5"/>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5"/>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5"/>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5"/>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5"/>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5"/>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5"/>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5"/>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5"/>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5"/>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5"/>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5"/>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5"/>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5"/>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5"/>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5"/>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5"/>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5"/>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5"/>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5"/>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5"/>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5"/>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5"/>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5"/>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5"/>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5"/>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5"/>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5"/>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5"/>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5"/>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5"/>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5"/>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5"/>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5"/>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5"/>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5"/>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5"/>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5"/>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5"/>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5"/>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5"/>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5"/>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5"/>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5"/>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5"/>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5"/>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5"/>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5"/>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5"/>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5"/>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5"/>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5"/>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5"/>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5"/>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5"/>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5"/>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5"/>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5"/>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5"/>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5"/>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5"/>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5"/>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5"/>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5"/>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5"/>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5"/>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5"/>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5"/>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5"/>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5"/>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5"/>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5"/>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5"/>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5"/>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5"/>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5"/>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5"/>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5"/>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5"/>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5"/>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5"/>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5"/>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5"/>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5"/>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5"/>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5"/>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5"/>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5"/>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5"/>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5"/>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5"/>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5"/>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5"/>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5"/>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5"/>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5"/>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5"/>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5"/>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5"/>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5"/>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5"/>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5"/>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5"/>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5"/>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5"/>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5"/>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5"/>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5"/>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5"/>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5"/>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5"/>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5"/>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5"/>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5"/>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5"/>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5"/>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5"/>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5"/>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5"/>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5"/>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5"/>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5"/>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5"/>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5"/>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5"/>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5"/>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5"/>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5"/>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5"/>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5"/>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5"/>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5"/>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5"/>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5"/>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5"/>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5"/>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5"/>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5"/>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5"/>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5"/>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5"/>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5"/>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5"/>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5"/>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5"/>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5"/>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5"/>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5"/>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5"/>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5"/>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5"/>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5"/>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5"/>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5"/>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5"/>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5"/>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5"/>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5"/>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5"/>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5"/>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5"/>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5"/>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5"/>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5"/>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5"/>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5"/>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5"/>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5"/>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5"/>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5"/>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5"/>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5"/>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5"/>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5"/>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5"/>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5"/>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5"/>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5"/>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5"/>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5"/>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5"/>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5"/>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5"/>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5"/>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5"/>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5"/>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5"/>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5"/>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5"/>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5"/>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5"/>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5"/>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5"/>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5"/>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5"/>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5"/>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5"/>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5"/>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5"/>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5"/>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5"/>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5"/>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5"/>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5"/>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5"/>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5"/>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5"/>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5"/>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5"/>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5"/>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5"/>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5"/>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5"/>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5"/>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5"/>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5"/>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5"/>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5"/>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5"/>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5"/>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5"/>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5"/>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5"/>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5"/>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5"/>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5"/>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5"/>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5"/>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5"/>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5"/>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5"/>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5"/>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5"/>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5"/>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5"/>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5"/>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5"/>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5"/>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5"/>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5"/>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55"/>
          <p:cNvGrpSpPr/>
          <p:nvPr/>
        </p:nvGrpSpPr>
        <p:grpSpPr>
          <a:xfrm>
            <a:off x="3739420" y="2325786"/>
            <a:ext cx="299053" cy="288720"/>
            <a:chOff x="2127141" y="3043500"/>
            <a:chExt cx="422629" cy="408027"/>
          </a:xfrm>
        </p:grpSpPr>
        <p:grpSp>
          <p:nvGrpSpPr>
            <p:cNvPr id="2212" name="Google Shape;2212;p55"/>
            <p:cNvGrpSpPr/>
            <p:nvPr/>
          </p:nvGrpSpPr>
          <p:grpSpPr>
            <a:xfrm>
              <a:off x="2127141" y="3048223"/>
              <a:ext cx="418743" cy="403304"/>
              <a:chOff x="2101363" y="3048223"/>
              <a:chExt cx="418743" cy="403304"/>
            </a:xfrm>
          </p:grpSpPr>
          <p:sp>
            <p:nvSpPr>
              <p:cNvPr id="2213" name="Google Shape;2213;p55"/>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5" name="Google Shape;2215;p55"/>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55"/>
          <p:cNvGrpSpPr/>
          <p:nvPr/>
        </p:nvGrpSpPr>
        <p:grpSpPr>
          <a:xfrm>
            <a:off x="6204707" y="3202278"/>
            <a:ext cx="1928879" cy="1118124"/>
            <a:chOff x="1397225" y="1410350"/>
            <a:chExt cx="4786300" cy="2774500"/>
          </a:xfrm>
        </p:grpSpPr>
        <p:grpSp>
          <p:nvGrpSpPr>
            <p:cNvPr id="2218" name="Google Shape;2218;p55"/>
            <p:cNvGrpSpPr/>
            <p:nvPr/>
          </p:nvGrpSpPr>
          <p:grpSpPr>
            <a:xfrm>
              <a:off x="4293400" y="2574725"/>
              <a:ext cx="84425" cy="80100"/>
              <a:chOff x="4293400" y="2574725"/>
              <a:chExt cx="84425" cy="80100"/>
            </a:xfrm>
          </p:grpSpPr>
          <p:sp>
            <p:nvSpPr>
              <p:cNvPr id="2219" name="Google Shape;2219;p5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220" name="Google Shape;2220;p5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1" name="Google Shape;2221;p55"/>
            <p:cNvGrpSpPr/>
            <p:nvPr/>
          </p:nvGrpSpPr>
          <p:grpSpPr>
            <a:xfrm>
              <a:off x="4000175" y="1462675"/>
              <a:ext cx="1917275" cy="1140875"/>
              <a:chOff x="4000175" y="1462675"/>
              <a:chExt cx="1917275" cy="1140875"/>
            </a:xfrm>
          </p:grpSpPr>
          <p:sp>
            <p:nvSpPr>
              <p:cNvPr id="2222" name="Google Shape;2222;p5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223" name="Google Shape;2223;p55"/>
              <p:cNvGrpSpPr/>
              <p:nvPr/>
            </p:nvGrpSpPr>
            <p:grpSpPr>
              <a:xfrm>
                <a:off x="4000175" y="1462675"/>
                <a:ext cx="1917275" cy="1140875"/>
                <a:chOff x="4000175" y="1462675"/>
                <a:chExt cx="1917275" cy="1140875"/>
              </a:xfrm>
            </p:grpSpPr>
            <p:sp>
              <p:nvSpPr>
                <p:cNvPr id="2224" name="Google Shape;2224;p5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225" name="Google Shape;2225;p5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0" name="Google Shape;2230;p55"/>
            <p:cNvGrpSpPr/>
            <p:nvPr/>
          </p:nvGrpSpPr>
          <p:grpSpPr>
            <a:xfrm>
              <a:off x="3960625" y="2587825"/>
              <a:ext cx="94050" cy="104125"/>
              <a:chOff x="3960625" y="2587825"/>
              <a:chExt cx="94050" cy="104125"/>
            </a:xfrm>
          </p:grpSpPr>
          <p:sp>
            <p:nvSpPr>
              <p:cNvPr id="2231" name="Google Shape;2231;p5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232" name="Google Shape;2232;p5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5"/>
            <p:cNvGrpSpPr/>
            <p:nvPr/>
          </p:nvGrpSpPr>
          <p:grpSpPr>
            <a:xfrm>
              <a:off x="3765350" y="2500900"/>
              <a:ext cx="173600" cy="187925"/>
              <a:chOff x="3765350" y="2500900"/>
              <a:chExt cx="173600" cy="187925"/>
            </a:xfrm>
          </p:grpSpPr>
          <p:sp>
            <p:nvSpPr>
              <p:cNvPr id="2234" name="Google Shape;2234;p5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235" name="Google Shape;2235;p5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0" name="Google Shape;2240;p55"/>
            <p:cNvGrpSpPr/>
            <p:nvPr/>
          </p:nvGrpSpPr>
          <p:grpSpPr>
            <a:xfrm>
              <a:off x="3750475" y="2481850"/>
              <a:ext cx="85125" cy="51800"/>
              <a:chOff x="3750475" y="2481850"/>
              <a:chExt cx="85125" cy="51800"/>
            </a:xfrm>
          </p:grpSpPr>
          <p:sp>
            <p:nvSpPr>
              <p:cNvPr id="2241" name="Google Shape;2241;p5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243" name="Google Shape;2243;p55"/>
            <p:cNvGrpSpPr/>
            <p:nvPr/>
          </p:nvGrpSpPr>
          <p:grpSpPr>
            <a:xfrm>
              <a:off x="3627175" y="2432450"/>
              <a:ext cx="172100" cy="169075"/>
              <a:chOff x="3627175" y="2432450"/>
              <a:chExt cx="172100" cy="169075"/>
            </a:xfrm>
          </p:grpSpPr>
          <p:sp>
            <p:nvSpPr>
              <p:cNvPr id="2244" name="Google Shape;2244;p5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246" name="Google Shape;2246;p5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247" name="Google Shape;2247;p55"/>
            <p:cNvGrpSpPr/>
            <p:nvPr/>
          </p:nvGrpSpPr>
          <p:grpSpPr>
            <a:xfrm>
              <a:off x="3561536" y="2585450"/>
              <a:ext cx="61539" cy="99045"/>
              <a:chOff x="3561536" y="2585450"/>
              <a:chExt cx="61539" cy="99045"/>
            </a:xfrm>
          </p:grpSpPr>
          <p:sp>
            <p:nvSpPr>
              <p:cNvPr id="2248" name="Google Shape;2248;p5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250" name="Google Shape;2250;p55"/>
            <p:cNvGrpSpPr/>
            <p:nvPr/>
          </p:nvGrpSpPr>
          <p:grpSpPr>
            <a:xfrm>
              <a:off x="3906325" y="1984500"/>
              <a:ext cx="156075" cy="262825"/>
              <a:chOff x="3906325" y="1984500"/>
              <a:chExt cx="156075" cy="262825"/>
            </a:xfrm>
          </p:grpSpPr>
          <p:sp>
            <p:nvSpPr>
              <p:cNvPr id="2251" name="Google Shape;2251;p5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252" name="Google Shape;2252;p5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3" name="Google Shape;2253;p55"/>
            <p:cNvGrpSpPr/>
            <p:nvPr/>
          </p:nvGrpSpPr>
          <p:grpSpPr>
            <a:xfrm>
              <a:off x="1397225" y="1637375"/>
              <a:ext cx="1401575" cy="1228250"/>
              <a:chOff x="1397225" y="1637375"/>
              <a:chExt cx="1401575" cy="1228250"/>
            </a:xfrm>
          </p:grpSpPr>
          <p:sp>
            <p:nvSpPr>
              <p:cNvPr id="2254" name="Google Shape;2254;p5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255" name="Google Shape;2255;p55"/>
              <p:cNvGrpSpPr/>
              <p:nvPr/>
            </p:nvGrpSpPr>
            <p:grpSpPr>
              <a:xfrm>
                <a:off x="1397225" y="1637375"/>
                <a:ext cx="1398775" cy="1228250"/>
                <a:chOff x="1397225" y="1637375"/>
                <a:chExt cx="1398775" cy="1228250"/>
              </a:xfrm>
            </p:grpSpPr>
            <p:sp>
              <p:nvSpPr>
                <p:cNvPr id="2256" name="Google Shape;2256;p5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58" name="Google Shape;2258;p55"/>
            <p:cNvGrpSpPr/>
            <p:nvPr/>
          </p:nvGrpSpPr>
          <p:grpSpPr>
            <a:xfrm>
              <a:off x="2605700" y="3152850"/>
              <a:ext cx="594125" cy="616250"/>
              <a:chOff x="2605700" y="3152850"/>
              <a:chExt cx="594125" cy="616250"/>
            </a:xfrm>
          </p:grpSpPr>
          <p:sp>
            <p:nvSpPr>
              <p:cNvPr id="2259" name="Google Shape;2259;p5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260" name="Google Shape;2260;p5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5"/>
            <p:cNvGrpSpPr/>
            <p:nvPr/>
          </p:nvGrpSpPr>
          <p:grpSpPr>
            <a:xfrm>
              <a:off x="2680375" y="3423800"/>
              <a:ext cx="182975" cy="761050"/>
              <a:chOff x="2680375" y="3423800"/>
              <a:chExt cx="182975" cy="761050"/>
            </a:xfrm>
          </p:grpSpPr>
          <p:sp>
            <p:nvSpPr>
              <p:cNvPr id="2262" name="Google Shape;2262;p5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263" name="Google Shape;2263;p5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55"/>
            <p:cNvGrpSpPr/>
            <p:nvPr/>
          </p:nvGrpSpPr>
          <p:grpSpPr>
            <a:xfrm>
              <a:off x="3918000" y="3561900"/>
              <a:ext cx="236225" cy="207100"/>
              <a:chOff x="3918000" y="3561900"/>
              <a:chExt cx="236225" cy="207100"/>
            </a:xfrm>
          </p:grpSpPr>
          <p:sp>
            <p:nvSpPr>
              <p:cNvPr id="2265" name="Google Shape;2265;p5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266" name="Google Shape;2266;p5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7" name="Google Shape;2267;p55"/>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5"/>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5"/>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0" name="Google Shape;2270;p55"/>
            <p:cNvGrpSpPr/>
            <p:nvPr/>
          </p:nvGrpSpPr>
          <p:grpSpPr>
            <a:xfrm>
              <a:off x="1922950" y="1410350"/>
              <a:ext cx="1252825" cy="1162875"/>
              <a:chOff x="1922950" y="1410350"/>
              <a:chExt cx="1252825" cy="1162875"/>
            </a:xfrm>
          </p:grpSpPr>
          <p:sp>
            <p:nvSpPr>
              <p:cNvPr id="2271" name="Google Shape;2271;p5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7" name="Google Shape;2287;p55"/>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9" name="Google Shape;2309;p55"/>
            <p:cNvGrpSpPr/>
            <p:nvPr/>
          </p:nvGrpSpPr>
          <p:grpSpPr>
            <a:xfrm>
              <a:off x="2711750" y="3572300"/>
              <a:ext cx="230725" cy="598425"/>
              <a:chOff x="2711750" y="3572300"/>
              <a:chExt cx="230725" cy="598425"/>
            </a:xfrm>
          </p:grpSpPr>
          <p:sp>
            <p:nvSpPr>
              <p:cNvPr id="2310" name="Google Shape;2310;p5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2" name="Google Shape;2312;p55"/>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3" name="Google Shape;2313;p55"/>
            <p:cNvGrpSpPr/>
            <p:nvPr/>
          </p:nvGrpSpPr>
          <p:grpSpPr>
            <a:xfrm>
              <a:off x="3781475" y="1624825"/>
              <a:ext cx="153300" cy="166375"/>
              <a:chOff x="3781475" y="1624825"/>
              <a:chExt cx="153300" cy="166375"/>
            </a:xfrm>
          </p:grpSpPr>
          <p:sp>
            <p:nvSpPr>
              <p:cNvPr id="2314" name="Google Shape;2314;p5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8" name="Google Shape;2318;p55"/>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5" name="Google Shape;2325;p55"/>
            <p:cNvGrpSpPr/>
            <p:nvPr/>
          </p:nvGrpSpPr>
          <p:grpSpPr>
            <a:xfrm>
              <a:off x="5068275" y="3161675"/>
              <a:ext cx="664875" cy="222850"/>
              <a:chOff x="5068275" y="3161675"/>
              <a:chExt cx="664875" cy="222850"/>
            </a:xfrm>
          </p:grpSpPr>
          <p:sp>
            <p:nvSpPr>
              <p:cNvPr id="2326" name="Google Shape;2326;p5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0" name="Google Shape;2330;p55"/>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9" name="Google Shape;2359;p55"/>
            <p:cNvGrpSpPr/>
            <p:nvPr/>
          </p:nvGrpSpPr>
          <p:grpSpPr>
            <a:xfrm>
              <a:off x="3586375" y="2281300"/>
              <a:ext cx="125025" cy="175275"/>
              <a:chOff x="3586375" y="2281300"/>
              <a:chExt cx="125025" cy="175275"/>
            </a:xfrm>
          </p:grpSpPr>
          <p:sp>
            <p:nvSpPr>
              <p:cNvPr id="2360" name="Google Shape;2360;p5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2" name="Google Shape;2362;p55"/>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3" name="Google Shape;2363;p55"/>
            <p:cNvGrpSpPr/>
            <p:nvPr/>
          </p:nvGrpSpPr>
          <p:grpSpPr>
            <a:xfrm>
              <a:off x="5298975" y="3412225"/>
              <a:ext cx="576450" cy="616225"/>
              <a:chOff x="5298975" y="3412225"/>
              <a:chExt cx="576450" cy="616225"/>
            </a:xfrm>
          </p:grpSpPr>
          <p:sp>
            <p:nvSpPr>
              <p:cNvPr id="2364" name="Google Shape;2364;p5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55"/>
            <p:cNvGrpSpPr/>
            <p:nvPr/>
          </p:nvGrpSpPr>
          <p:grpSpPr>
            <a:xfrm>
              <a:off x="5952300" y="3852150"/>
              <a:ext cx="231225" cy="287200"/>
              <a:chOff x="5952300" y="3852150"/>
              <a:chExt cx="231225" cy="287200"/>
            </a:xfrm>
          </p:grpSpPr>
          <p:sp>
            <p:nvSpPr>
              <p:cNvPr id="2367" name="Google Shape;2367;p5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9" name="Google Shape;2369;p55"/>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7" name="Google Shape;2377;p55"/>
            <p:cNvGrpSpPr/>
            <p:nvPr/>
          </p:nvGrpSpPr>
          <p:grpSpPr>
            <a:xfrm>
              <a:off x="4842300" y="3099950"/>
              <a:ext cx="31425" cy="59650"/>
              <a:chOff x="4842300" y="3099950"/>
              <a:chExt cx="31425" cy="59650"/>
            </a:xfrm>
          </p:grpSpPr>
          <p:sp>
            <p:nvSpPr>
              <p:cNvPr id="2378" name="Google Shape;2378;p5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2" name="Google Shape;2382;p55"/>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0" name="Google Shape;2390;p55"/>
            <p:cNvGrpSpPr/>
            <p:nvPr/>
          </p:nvGrpSpPr>
          <p:grpSpPr>
            <a:xfrm>
              <a:off x="3866750" y="2520350"/>
              <a:ext cx="78475" cy="60700"/>
              <a:chOff x="3866750" y="2520350"/>
              <a:chExt cx="78475" cy="60700"/>
            </a:xfrm>
          </p:grpSpPr>
          <p:sp>
            <p:nvSpPr>
              <p:cNvPr id="2391" name="Google Shape;2391;p5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5" name="Google Shape;2395;p55"/>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7" name="Google Shape;2437;p55"/>
            <p:cNvGrpSpPr/>
            <p:nvPr/>
          </p:nvGrpSpPr>
          <p:grpSpPr>
            <a:xfrm>
              <a:off x="3450375" y="3038225"/>
              <a:ext cx="132875" cy="99400"/>
              <a:chOff x="3450375" y="3038225"/>
              <a:chExt cx="132875" cy="99400"/>
            </a:xfrm>
          </p:grpSpPr>
          <p:sp>
            <p:nvSpPr>
              <p:cNvPr id="2438" name="Google Shape;2438;p5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0" name="Google Shape;2440;p55"/>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5"/>
          <p:cNvGrpSpPr/>
          <p:nvPr/>
        </p:nvGrpSpPr>
        <p:grpSpPr>
          <a:xfrm>
            <a:off x="4073623" y="3195884"/>
            <a:ext cx="1990503" cy="1173794"/>
            <a:chOff x="4714886" y="3271938"/>
            <a:chExt cx="1202721" cy="709241"/>
          </a:xfrm>
        </p:grpSpPr>
        <p:grpSp>
          <p:nvGrpSpPr>
            <p:cNvPr id="2476" name="Google Shape;2476;p55"/>
            <p:cNvGrpSpPr/>
            <p:nvPr/>
          </p:nvGrpSpPr>
          <p:grpSpPr>
            <a:xfrm>
              <a:off x="4714886" y="3271938"/>
              <a:ext cx="1202721" cy="709241"/>
              <a:chOff x="2514225" y="4239175"/>
              <a:chExt cx="2084800" cy="1229400"/>
            </a:xfrm>
          </p:grpSpPr>
          <p:sp>
            <p:nvSpPr>
              <p:cNvPr id="2477" name="Google Shape;2477;p55"/>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1" name="Google Shape;2751;p55"/>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2" name="Google Shape;2752;p55"/>
            <p:cNvGrpSpPr/>
            <p:nvPr/>
          </p:nvGrpSpPr>
          <p:grpSpPr>
            <a:xfrm>
              <a:off x="4851510" y="3282978"/>
              <a:ext cx="1028757" cy="669305"/>
              <a:chOff x="2732000" y="1526850"/>
              <a:chExt cx="1783250" cy="1160175"/>
            </a:xfrm>
          </p:grpSpPr>
          <p:sp>
            <p:nvSpPr>
              <p:cNvPr id="2753" name="Google Shape;2753;p55"/>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89" name="Google Shape;2789;p55"/>
          <p:cNvGrpSpPr/>
          <p:nvPr/>
        </p:nvGrpSpPr>
        <p:grpSpPr>
          <a:xfrm>
            <a:off x="4005100" y="1921297"/>
            <a:ext cx="2127409" cy="1097580"/>
            <a:chOff x="4758945" y="2591412"/>
            <a:chExt cx="1114585" cy="575011"/>
          </a:xfrm>
        </p:grpSpPr>
        <p:grpSp>
          <p:nvGrpSpPr>
            <p:cNvPr id="2790" name="Google Shape;2790;p55"/>
            <p:cNvGrpSpPr/>
            <p:nvPr/>
          </p:nvGrpSpPr>
          <p:grpSpPr>
            <a:xfrm>
              <a:off x="4758945" y="2591412"/>
              <a:ext cx="1114585" cy="575011"/>
              <a:chOff x="4758945" y="2591412"/>
              <a:chExt cx="1114585" cy="575011"/>
            </a:xfrm>
          </p:grpSpPr>
          <p:sp>
            <p:nvSpPr>
              <p:cNvPr id="2791" name="Google Shape;2791;p55"/>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7" name="Google Shape;2807;p55"/>
            <p:cNvGrpSpPr/>
            <p:nvPr/>
          </p:nvGrpSpPr>
          <p:grpSpPr>
            <a:xfrm>
              <a:off x="4760834" y="2594715"/>
              <a:ext cx="1108903" cy="517407"/>
              <a:chOff x="4760834" y="2594715"/>
              <a:chExt cx="1108903" cy="517407"/>
            </a:xfrm>
          </p:grpSpPr>
          <p:sp>
            <p:nvSpPr>
              <p:cNvPr id="2808" name="Google Shape;2808;p55"/>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1" name="Google Shape;3121;p55"/>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25"/>
        <p:cNvGrpSpPr/>
        <p:nvPr/>
      </p:nvGrpSpPr>
      <p:grpSpPr>
        <a:xfrm>
          <a:off x="0" y="0"/>
          <a:ext cx="0" cy="0"/>
          <a:chOff x="0" y="0"/>
          <a:chExt cx="0" cy="0"/>
        </a:xfrm>
      </p:grpSpPr>
      <p:sp>
        <p:nvSpPr>
          <p:cNvPr id="3126" name="Google Shape;3126;p5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127" name="Google Shape;3127;p56"/>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128" name="Google Shape;3128;p56"/>
          <p:cNvGrpSpPr/>
          <p:nvPr/>
        </p:nvGrpSpPr>
        <p:grpSpPr>
          <a:xfrm>
            <a:off x="3241227" y="3813430"/>
            <a:ext cx="509388" cy="508710"/>
            <a:chOff x="3514800" y="5145975"/>
            <a:chExt cx="233525" cy="233225"/>
          </a:xfrm>
        </p:grpSpPr>
        <p:sp>
          <p:nvSpPr>
            <p:cNvPr id="3129" name="Google Shape;3129;p56"/>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2" name="Google Shape;3142;p56"/>
          <p:cNvGrpSpPr/>
          <p:nvPr/>
        </p:nvGrpSpPr>
        <p:grpSpPr>
          <a:xfrm>
            <a:off x="3930816" y="2321361"/>
            <a:ext cx="474294" cy="551291"/>
            <a:chOff x="4727025" y="1332775"/>
            <a:chExt cx="59900" cy="69625"/>
          </a:xfrm>
        </p:grpSpPr>
        <p:sp>
          <p:nvSpPr>
            <p:cNvPr id="3143" name="Google Shape;3143;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5" name="Google Shape;3145;p56"/>
          <p:cNvGrpSpPr/>
          <p:nvPr/>
        </p:nvGrpSpPr>
        <p:grpSpPr>
          <a:xfrm>
            <a:off x="4544472" y="2318491"/>
            <a:ext cx="555653" cy="557031"/>
            <a:chOff x="4820425" y="1329900"/>
            <a:chExt cx="70175" cy="70350"/>
          </a:xfrm>
        </p:grpSpPr>
        <p:sp>
          <p:nvSpPr>
            <p:cNvPr id="3146" name="Google Shape;3146;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56"/>
          <p:cNvGrpSpPr/>
          <p:nvPr/>
        </p:nvGrpSpPr>
        <p:grpSpPr>
          <a:xfrm>
            <a:off x="5236315" y="2330071"/>
            <a:ext cx="582574" cy="533871"/>
            <a:chOff x="4903200" y="1331525"/>
            <a:chExt cx="73575" cy="67425"/>
          </a:xfrm>
        </p:grpSpPr>
        <p:sp>
          <p:nvSpPr>
            <p:cNvPr id="3151" name="Google Shape;3151;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3" name="Google Shape;3153;p56"/>
          <p:cNvGrpSpPr/>
          <p:nvPr/>
        </p:nvGrpSpPr>
        <p:grpSpPr>
          <a:xfrm>
            <a:off x="3871628" y="3071012"/>
            <a:ext cx="592670" cy="532881"/>
            <a:chOff x="4721625" y="1420750"/>
            <a:chExt cx="74850" cy="67300"/>
          </a:xfrm>
        </p:grpSpPr>
        <p:sp>
          <p:nvSpPr>
            <p:cNvPr id="3154" name="Google Shape;3154;p56"/>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56"/>
          <p:cNvGrpSpPr/>
          <p:nvPr/>
        </p:nvGrpSpPr>
        <p:grpSpPr>
          <a:xfrm>
            <a:off x="4530318" y="3039736"/>
            <a:ext cx="583960" cy="565345"/>
            <a:chOff x="4815575" y="1416800"/>
            <a:chExt cx="73750" cy="71400"/>
          </a:xfrm>
        </p:grpSpPr>
        <p:sp>
          <p:nvSpPr>
            <p:cNvPr id="3158" name="Google Shape;3158;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1" name="Google Shape;3161;p56"/>
          <p:cNvGrpSpPr/>
          <p:nvPr/>
        </p:nvGrpSpPr>
        <p:grpSpPr>
          <a:xfrm>
            <a:off x="5230575" y="3056166"/>
            <a:ext cx="589898" cy="504970"/>
            <a:chOff x="4902475" y="1418875"/>
            <a:chExt cx="74500" cy="63775"/>
          </a:xfrm>
        </p:grpSpPr>
        <p:sp>
          <p:nvSpPr>
            <p:cNvPr id="3162" name="Google Shape;3162;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4" name="Google Shape;3164;p56"/>
          <p:cNvGrpSpPr/>
          <p:nvPr/>
        </p:nvGrpSpPr>
        <p:grpSpPr>
          <a:xfrm>
            <a:off x="4540315" y="3759284"/>
            <a:ext cx="563967" cy="567127"/>
            <a:chOff x="4818100" y="1507675"/>
            <a:chExt cx="71225" cy="71625"/>
          </a:xfrm>
        </p:grpSpPr>
        <p:sp>
          <p:nvSpPr>
            <p:cNvPr id="3165" name="Google Shape;3165;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9" name="Google Shape;3169;p56"/>
          <p:cNvGrpSpPr/>
          <p:nvPr/>
        </p:nvGrpSpPr>
        <p:grpSpPr>
          <a:xfrm>
            <a:off x="3853812" y="3773537"/>
            <a:ext cx="628301" cy="588505"/>
            <a:chOff x="4721450" y="1509475"/>
            <a:chExt cx="79350" cy="74325"/>
          </a:xfrm>
        </p:grpSpPr>
        <p:sp>
          <p:nvSpPr>
            <p:cNvPr id="3170" name="Google Shape;3170;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6"/>
          <p:cNvGrpSpPr/>
          <p:nvPr/>
        </p:nvGrpSpPr>
        <p:grpSpPr>
          <a:xfrm>
            <a:off x="5264821" y="3757899"/>
            <a:ext cx="557038" cy="562772"/>
            <a:chOff x="4906800" y="1507500"/>
            <a:chExt cx="70350" cy="71075"/>
          </a:xfrm>
        </p:grpSpPr>
        <p:sp>
          <p:nvSpPr>
            <p:cNvPr id="3175" name="Google Shape;3175;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56"/>
          <p:cNvGrpSpPr/>
          <p:nvPr/>
        </p:nvGrpSpPr>
        <p:grpSpPr>
          <a:xfrm>
            <a:off x="1891420" y="3817558"/>
            <a:ext cx="501629" cy="500442"/>
            <a:chOff x="2637425" y="5179000"/>
            <a:chExt cx="196725" cy="196275"/>
          </a:xfrm>
        </p:grpSpPr>
        <p:sp>
          <p:nvSpPr>
            <p:cNvPr id="3181" name="Google Shape;3181;p56"/>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56"/>
          <p:cNvGrpSpPr/>
          <p:nvPr/>
        </p:nvGrpSpPr>
        <p:grpSpPr>
          <a:xfrm>
            <a:off x="2542810" y="3793250"/>
            <a:ext cx="509395" cy="509853"/>
            <a:chOff x="3231350" y="5179700"/>
            <a:chExt cx="194775" cy="194950"/>
          </a:xfrm>
        </p:grpSpPr>
        <p:sp>
          <p:nvSpPr>
            <p:cNvPr id="3204" name="Google Shape;3204;p56"/>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3" name="Google Shape;3263;p56"/>
          <p:cNvGrpSpPr/>
          <p:nvPr/>
        </p:nvGrpSpPr>
        <p:grpSpPr>
          <a:xfrm>
            <a:off x="1221144" y="2343029"/>
            <a:ext cx="508123" cy="507955"/>
            <a:chOff x="1897577" y="2802432"/>
            <a:chExt cx="492176" cy="492014"/>
          </a:xfrm>
        </p:grpSpPr>
        <p:sp>
          <p:nvSpPr>
            <p:cNvPr id="3264" name="Google Shape;3264;p5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6" name="Google Shape;3276;p56"/>
          <p:cNvGrpSpPr/>
          <p:nvPr/>
        </p:nvGrpSpPr>
        <p:grpSpPr>
          <a:xfrm>
            <a:off x="1888175" y="3096565"/>
            <a:ext cx="508118" cy="508066"/>
            <a:chOff x="2543222" y="2802319"/>
            <a:chExt cx="492172" cy="492122"/>
          </a:xfrm>
        </p:grpSpPr>
        <p:sp>
          <p:nvSpPr>
            <p:cNvPr id="3277" name="Google Shape;3277;p56"/>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7" name="Google Shape;3287;p56"/>
          <p:cNvGrpSpPr/>
          <p:nvPr/>
        </p:nvGrpSpPr>
        <p:grpSpPr>
          <a:xfrm>
            <a:off x="3236954" y="2338040"/>
            <a:ext cx="517934" cy="517934"/>
            <a:chOff x="3736598" y="2170606"/>
            <a:chExt cx="404889" cy="404889"/>
          </a:xfrm>
        </p:grpSpPr>
        <p:sp>
          <p:nvSpPr>
            <p:cNvPr id="3288" name="Google Shape;3288;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2" name="Google Shape;3292;p56"/>
          <p:cNvGrpSpPr/>
          <p:nvPr/>
        </p:nvGrpSpPr>
        <p:grpSpPr>
          <a:xfrm>
            <a:off x="2504015" y="2338137"/>
            <a:ext cx="586986" cy="517740"/>
            <a:chOff x="3161917" y="2170682"/>
            <a:chExt cx="458870" cy="404737"/>
          </a:xfrm>
        </p:grpSpPr>
        <p:sp>
          <p:nvSpPr>
            <p:cNvPr id="3293" name="Google Shape;3293;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6" name="Google Shape;3296;p56"/>
          <p:cNvGrpSpPr/>
          <p:nvPr/>
        </p:nvGrpSpPr>
        <p:grpSpPr>
          <a:xfrm>
            <a:off x="2527036" y="3103432"/>
            <a:ext cx="540943" cy="517963"/>
            <a:chOff x="3179914" y="2889488"/>
            <a:chExt cx="422876" cy="404911"/>
          </a:xfrm>
        </p:grpSpPr>
        <p:sp>
          <p:nvSpPr>
            <p:cNvPr id="3297" name="Google Shape;3297;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56"/>
          <p:cNvGrpSpPr/>
          <p:nvPr/>
        </p:nvGrpSpPr>
        <p:grpSpPr>
          <a:xfrm>
            <a:off x="3227830" y="3103348"/>
            <a:ext cx="536180" cy="518047"/>
            <a:chOff x="3729467" y="2889422"/>
            <a:chExt cx="419153" cy="404977"/>
          </a:xfrm>
        </p:grpSpPr>
        <p:sp>
          <p:nvSpPr>
            <p:cNvPr id="3304" name="Google Shape;3304;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1" name="Google Shape;3311;p56"/>
          <p:cNvGrpSpPr/>
          <p:nvPr/>
        </p:nvGrpSpPr>
        <p:grpSpPr>
          <a:xfrm>
            <a:off x="1863396" y="2339914"/>
            <a:ext cx="557677" cy="514185"/>
            <a:chOff x="7135920" y="3403879"/>
            <a:chExt cx="882400" cy="813584"/>
          </a:xfrm>
        </p:grpSpPr>
        <p:sp>
          <p:nvSpPr>
            <p:cNvPr id="3312" name="Google Shape;3312;p56"/>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56"/>
          <p:cNvGrpSpPr/>
          <p:nvPr/>
        </p:nvGrpSpPr>
        <p:grpSpPr>
          <a:xfrm>
            <a:off x="1240921" y="3116367"/>
            <a:ext cx="468569" cy="468447"/>
            <a:chOff x="1286994" y="2840926"/>
            <a:chExt cx="453864" cy="453745"/>
          </a:xfrm>
        </p:grpSpPr>
        <p:sp>
          <p:nvSpPr>
            <p:cNvPr id="3318" name="Google Shape;3318;p56"/>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8" name="Google Shape;3328;p56"/>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2" name="Google Shape;3332;p56"/>
          <p:cNvGrpSpPr/>
          <p:nvPr/>
        </p:nvGrpSpPr>
        <p:grpSpPr>
          <a:xfrm>
            <a:off x="6871147" y="2602143"/>
            <a:ext cx="160636" cy="136535"/>
            <a:chOff x="4660325" y="1866850"/>
            <a:chExt cx="68350" cy="58100"/>
          </a:xfrm>
        </p:grpSpPr>
        <p:sp>
          <p:nvSpPr>
            <p:cNvPr id="3333" name="Google Shape;3333;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5" name="Google Shape;3335;p56"/>
          <p:cNvGrpSpPr/>
          <p:nvPr/>
        </p:nvGrpSpPr>
        <p:grpSpPr>
          <a:xfrm>
            <a:off x="7180081" y="2627170"/>
            <a:ext cx="156817" cy="86891"/>
            <a:chOff x="4791775" y="1877500"/>
            <a:chExt cx="66725" cy="36975"/>
          </a:xfrm>
        </p:grpSpPr>
        <p:sp>
          <p:nvSpPr>
            <p:cNvPr id="3336" name="Google Shape;3336;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8" name="Google Shape;3338;p56"/>
          <p:cNvGrpSpPr/>
          <p:nvPr/>
        </p:nvGrpSpPr>
        <p:grpSpPr>
          <a:xfrm>
            <a:off x="7490660" y="2627170"/>
            <a:ext cx="139896" cy="86891"/>
            <a:chOff x="4923925" y="1877500"/>
            <a:chExt cx="59525" cy="36975"/>
          </a:xfrm>
        </p:grpSpPr>
        <p:sp>
          <p:nvSpPr>
            <p:cNvPr id="3339" name="Google Shape;3339;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1" name="Google Shape;3341;p56"/>
          <p:cNvGrpSpPr/>
          <p:nvPr/>
        </p:nvGrpSpPr>
        <p:grpSpPr>
          <a:xfrm>
            <a:off x="7806821" y="2609780"/>
            <a:ext cx="136488" cy="121260"/>
            <a:chOff x="5058450" y="1870100"/>
            <a:chExt cx="58075" cy="51600"/>
          </a:xfrm>
        </p:grpSpPr>
        <p:sp>
          <p:nvSpPr>
            <p:cNvPr id="3342" name="Google Shape;3342;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56"/>
          <p:cNvGrpSpPr/>
          <p:nvPr/>
        </p:nvGrpSpPr>
        <p:grpSpPr>
          <a:xfrm>
            <a:off x="7226262" y="3067854"/>
            <a:ext cx="97533" cy="103870"/>
            <a:chOff x="4811425" y="2065025"/>
            <a:chExt cx="41500" cy="44200"/>
          </a:xfrm>
        </p:grpSpPr>
        <p:sp>
          <p:nvSpPr>
            <p:cNvPr id="3345" name="Google Shape;3345;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56"/>
          <p:cNvGrpSpPr/>
          <p:nvPr/>
        </p:nvGrpSpPr>
        <p:grpSpPr>
          <a:xfrm>
            <a:off x="7504644" y="3067854"/>
            <a:ext cx="116629" cy="103459"/>
            <a:chOff x="4929875" y="2065025"/>
            <a:chExt cx="49625" cy="44025"/>
          </a:xfrm>
        </p:grpSpPr>
        <p:sp>
          <p:nvSpPr>
            <p:cNvPr id="3348" name="Google Shape;3348;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0" name="Google Shape;3350;p56"/>
          <p:cNvGrpSpPr/>
          <p:nvPr/>
        </p:nvGrpSpPr>
        <p:grpSpPr>
          <a:xfrm>
            <a:off x="7866692" y="3070968"/>
            <a:ext cx="67745" cy="97643"/>
            <a:chOff x="5083925" y="2066350"/>
            <a:chExt cx="28825" cy="41550"/>
          </a:xfrm>
        </p:grpSpPr>
        <p:sp>
          <p:nvSpPr>
            <p:cNvPr id="3351" name="Google Shape;3351;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56"/>
          <p:cNvGrpSpPr/>
          <p:nvPr/>
        </p:nvGrpSpPr>
        <p:grpSpPr>
          <a:xfrm>
            <a:off x="6869855" y="3086067"/>
            <a:ext cx="174679" cy="67445"/>
            <a:chOff x="4659775" y="2072775"/>
            <a:chExt cx="74325" cy="28700"/>
          </a:xfrm>
        </p:grpSpPr>
        <p:sp>
          <p:nvSpPr>
            <p:cNvPr id="3354" name="Google Shape;3354;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56"/>
          <p:cNvGrpSpPr/>
          <p:nvPr/>
        </p:nvGrpSpPr>
        <p:grpSpPr>
          <a:xfrm>
            <a:off x="6876200" y="2859820"/>
            <a:ext cx="161517" cy="86069"/>
            <a:chOff x="4662475" y="1976500"/>
            <a:chExt cx="68725" cy="36625"/>
          </a:xfrm>
        </p:grpSpPr>
        <p:sp>
          <p:nvSpPr>
            <p:cNvPr id="3358" name="Google Shape;3358;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1" name="Google Shape;3361;p56"/>
          <p:cNvGrpSpPr/>
          <p:nvPr/>
        </p:nvGrpSpPr>
        <p:grpSpPr>
          <a:xfrm>
            <a:off x="7800005" y="2852183"/>
            <a:ext cx="155583" cy="100874"/>
            <a:chOff x="5055550" y="1973250"/>
            <a:chExt cx="66200" cy="42925"/>
          </a:xfrm>
        </p:grpSpPr>
        <p:sp>
          <p:nvSpPr>
            <p:cNvPr id="3362" name="Google Shape;3362;p56"/>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56"/>
          <p:cNvGrpSpPr/>
          <p:nvPr/>
        </p:nvGrpSpPr>
        <p:grpSpPr>
          <a:xfrm>
            <a:off x="7481788" y="2863052"/>
            <a:ext cx="161047" cy="79430"/>
            <a:chOff x="4920150" y="1977875"/>
            <a:chExt cx="68525" cy="33800"/>
          </a:xfrm>
        </p:grpSpPr>
        <p:sp>
          <p:nvSpPr>
            <p:cNvPr id="3366" name="Google Shape;3366;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9" name="Google Shape;3369;p56"/>
          <p:cNvGrpSpPr/>
          <p:nvPr/>
        </p:nvGrpSpPr>
        <p:grpSpPr>
          <a:xfrm>
            <a:off x="7183430" y="2869514"/>
            <a:ext cx="163221" cy="66622"/>
            <a:chOff x="4793200" y="1980625"/>
            <a:chExt cx="69450" cy="28350"/>
          </a:xfrm>
        </p:grpSpPr>
        <p:sp>
          <p:nvSpPr>
            <p:cNvPr id="3370" name="Google Shape;3370;p56"/>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6"/>
          <p:cNvGrpSpPr/>
          <p:nvPr/>
        </p:nvGrpSpPr>
        <p:grpSpPr>
          <a:xfrm>
            <a:off x="6909279" y="3292397"/>
            <a:ext cx="120800" cy="123375"/>
            <a:chOff x="4676550" y="2160575"/>
            <a:chExt cx="51400" cy="52500"/>
          </a:xfrm>
        </p:grpSpPr>
        <p:sp>
          <p:nvSpPr>
            <p:cNvPr id="3374" name="Google Shape;3374;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7" name="Google Shape;3377;p56"/>
          <p:cNvGrpSpPr/>
          <p:nvPr/>
        </p:nvGrpSpPr>
        <p:grpSpPr>
          <a:xfrm>
            <a:off x="7124969" y="3299212"/>
            <a:ext cx="140307" cy="109804"/>
            <a:chOff x="4768325" y="2163475"/>
            <a:chExt cx="59700" cy="46725"/>
          </a:xfrm>
        </p:grpSpPr>
        <p:sp>
          <p:nvSpPr>
            <p:cNvPr id="3378" name="Google Shape;3378;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6"/>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1" name="Google Shape;3391;p56"/>
          <p:cNvGrpSpPr/>
          <p:nvPr/>
        </p:nvGrpSpPr>
        <p:grpSpPr>
          <a:xfrm>
            <a:off x="7125556" y="3511828"/>
            <a:ext cx="108814" cy="103106"/>
            <a:chOff x="4768575" y="2253950"/>
            <a:chExt cx="46300" cy="43875"/>
          </a:xfrm>
        </p:grpSpPr>
        <p:sp>
          <p:nvSpPr>
            <p:cNvPr id="3392" name="Google Shape;3392;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4" name="Google Shape;3394;p56"/>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5" name="Google Shape;3395;p56"/>
          <p:cNvGrpSpPr/>
          <p:nvPr/>
        </p:nvGrpSpPr>
        <p:grpSpPr>
          <a:xfrm>
            <a:off x="7577559" y="3933124"/>
            <a:ext cx="114043" cy="141118"/>
            <a:chOff x="4960900" y="2433225"/>
            <a:chExt cx="48525" cy="60050"/>
          </a:xfrm>
        </p:grpSpPr>
        <p:sp>
          <p:nvSpPr>
            <p:cNvPr id="3396" name="Google Shape;3396;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8" name="Google Shape;3398;p56"/>
          <p:cNvGrpSpPr/>
          <p:nvPr/>
        </p:nvGrpSpPr>
        <p:grpSpPr>
          <a:xfrm>
            <a:off x="7326499" y="4154964"/>
            <a:ext cx="131611" cy="138768"/>
            <a:chOff x="4854075" y="2527625"/>
            <a:chExt cx="56000" cy="59050"/>
          </a:xfrm>
        </p:grpSpPr>
        <p:sp>
          <p:nvSpPr>
            <p:cNvPr id="3399" name="Google Shape;3399;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1" name="Google Shape;3401;p56"/>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4" name="Google Shape;3404;p56"/>
          <p:cNvGrpSpPr/>
          <p:nvPr/>
        </p:nvGrpSpPr>
        <p:grpSpPr>
          <a:xfrm>
            <a:off x="7809758" y="3701767"/>
            <a:ext cx="95829" cy="155159"/>
            <a:chOff x="5059700" y="2334775"/>
            <a:chExt cx="40775" cy="66025"/>
          </a:xfrm>
        </p:grpSpPr>
        <p:sp>
          <p:nvSpPr>
            <p:cNvPr id="3405" name="Google Shape;3405;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4" name="Google Shape;3414;p56"/>
          <p:cNvGrpSpPr/>
          <p:nvPr/>
        </p:nvGrpSpPr>
        <p:grpSpPr>
          <a:xfrm>
            <a:off x="7573328" y="3486918"/>
            <a:ext cx="84372" cy="153338"/>
            <a:chOff x="4959100" y="2243350"/>
            <a:chExt cx="35900" cy="65250"/>
          </a:xfrm>
        </p:grpSpPr>
        <p:sp>
          <p:nvSpPr>
            <p:cNvPr id="3415" name="Google Shape;3415;p56"/>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1" name="Google Shape;3431;p56"/>
          <p:cNvGrpSpPr/>
          <p:nvPr/>
        </p:nvGrpSpPr>
        <p:grpSpPr>
          <a:xfrm>
            <a:off x="7758054" y="3926309"/>
            <a:ext cx="178498" cy="154747"/>
            <a:chOff x="5037700" y="2430325"/>
            <a:chExt cx="75950" cy="65850"/>
          </a:xfrm>
        </p:grpSpPr>
        <p:sp>
          <p:nvSpPr>
            <p:cNvPr id="3432" name="Google Shape;343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4" name="Google Shape;3434;p56"/>
          <p:cNvGrpSpPr/>
          <p:nvPr/>
        </p:nvGrpSpPr>
        <p:grpSpPr>
          <a:xfrm>
            <a:off x="7098294" y="3718275"/>
            <a:ext cx="216160" cy="122024"/>
            <a:chOff x="4756975" y="2341800"/>
            <a:chExt cx="91975" cy="51925"/>
          </a:xfrm>
        </p:grpSpPr>
        <p:sp>
          <p:nvSpPr>
            <p:cNvPr id="3435" name="Google Shape;343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56"/>
          <p:cNvGrpSpPr/>
          <p:nvPr/>
        </p:nvGrpSpPr>
        <p:grpSpPr>
          <a:xfrm>
            <a:off x="7536841" y="4128468"/>
            <a:ext cx="231906" cy="191995"/>
            <a:chOff x="4943575" y="2516350"/>
            <a:chExt cx="98675" cy="81700"/>
          </a:xfrm>
        </p:grpSpPr>
        <p:sp>
          <p:nvSpPr>
            <p:cNvPr id="3456" name="Google Shape;345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4" name="Google Shape;3534;p56"/>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7" name="Google Shape;3557;p56"/>
          <p:cNvGrpSpPr/>
          <p:nvPr/>
        </p:nvGrpSpPr>
        <p:grpSpPr>
          <a:xfrm>
            <a:off x="1225886" y="3778145"/>
            <a:ext cx="505303" cy="503968"/>
            <a:chOff x="1190625" y="238125"/>
            <a:chExt cx="5252625" cy="5238750"/>
          </a:xfrm>
        </p:grpSpPr>
        <p:sp>
          <p:nvSpPr>
            <p:cNvPr id="3558" name="Google Shape;3558;p56"/>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41"/>
        <p:cNvGrpSpPr/>
        <p:nvPr/>
      </p:nvGrpSpPr>
      <p:grpSpPr>
        <a:xfrm>
          <a:off x="0" y="0"/>
          <a:ext cx="0" cy="0"/>
          <a:chOff x="0" y="0"/>
          <a:chExt cx="0" cy="0"/>
        </a:xfrm>
      </p:grpSpPr>
      <p:sp>
        <p:nvSpPr>
          <p:cNvPr id="3742" name="Google Shape;3742;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743" name="Google Shape;3743;p5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744" name="Google Shape;3744;p57"/>
          <p:cNvGrpSpPr/>
          <p:nvPr/>
        </p:nvGrpSpPr>
        <p:grpSpPr>
          <a:xfrm>
            <a:off x="866243" y="2291587"/>
            <a:ext cx="415546" cy="355053"/>
            <a:chOff x="866243" y="2291587"/>
            <a:chExt cx="415546" cy="355053"/>
          </a:xfrm>
        </p:grpSpPr>
        <p:sp>
          <p:nvSpPr>
            <p:cNvPr id="3745" name="Google Shape;3745;p5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0" name="Google Shape;3750;p5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1" name="Google Shape;3751;p57"/>
          <p:cNvGrpSpPr/>
          <p:nvPr/>
        </p:nvGrpSpPr>
        <p:grpSpPr>
          <a:xfrm>
            <a:off x="1958520" y="2302574"/>
            <a:ext cx="359213" cy="327807"/>
            <a:chOff x="1958520" y="2302574"/>
            <a:chExt cx="359213" cy="327807"/>
          </a:xfrm>
        </p:grpSpPr>
        <p:sp>
          <p:nvSpPr>
            <p:cNvPr id="3752" name="Google Shape;3752;p5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5" name="Google Shape;3755;p57"/>
          <p:cNvGrpSpPr/>
          <p:nvPr/>
        </p:nvGrpSpPr>
        <p:grpSpPr>
          <a:xfrm>
            <a:off x="2579882" y="2287427"/>
            <a:ext cx="207582" cy="359594"/>
            <a:chOff x="2656082" y="2287427"/>
            <a:chExt cx="207582" cy="359594"/>
          </a:xfrm>
        </p:grpSpPr>
        <p:sp>
          <p:nvSpPr>
            <p:cNvPr id="3756" name="Google Shape;3756;p5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0" name="Google Shape;3760;p57"/>
          <p:cNvGrpSpPr/>
          <p:nvPr/>
        </p:nvGrpSpPr>
        <p:grpSpPr>
          <a:xfrm>
            <a:off x="3049653" y="2321468"/>
            <a:ext cx="362991" cy="290018"/>
            <a:chOff x="3049653" y="2321468"/>
            <a:chExt cx="362991" cy="290018"/>
          </a:xfrm>
        </p:grpSpPr>
        <p:sp>
          <p:nvSpPr>
            <p:cNvPr id="3761" name="Google Shape;3761;p5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57"/>
          <p:cNvGrpSpPr/>
          <p:nvPr/>
        </p:nvGrpSpPr>
        <p:grpSpPr>
          <a:xfrm>
            <a:off x="3564243" y="2289904"/>
            <a:ext cx="422342" cy="355243"/>
            <a:chOff x="3564243" y="2289904"/>
            <a:chExt cx="422342" cy="355243"/>
          </a:xfrm>
        </p:grpSpPr>
        <p:sp>
          <p:nvSpPr>
            <p:cNvPr id="3766" name="Google Shape;3766;p5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1" name="Google Shape;3771;p5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2" name="Google Shape;3772;p57"/>
          <p:cNvGrpSpPr/>
          <p:nvPr/>
        </p:nvGrpSpPr>
        <p:grpSpPr>
          <a:xfrm>
            <a:off x="4687894" y="2289713"/>
            <a:ext cx="359594" cy="353909"/>
            <a:chOff x="4687894" y="2289713"/>
            <a:chExt cx="359594" cy="353909"/>
          </a:xfrm>
        </p:grpSpPr>
        <p:sp>
          <p:nvSpPr>
            <p:cNvPr id="3773" name="Google Shape;3773;p5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6" name="Google Shape;3776;p5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7" name="Google Shape;3777;p57"/>
          <p:cNvGrpSpPr/>
          <p:nvPr/>
        </p:nvGrpSpPr>
        <p:grpSpPr>
          <a:xfrm>
            <a:off x="5823294" y="2309751"/>
            <a:ext cx="315327" cy="314978"/>
            <a:chOff x="5823294" y="2309751"/>
            <a:chExt cx="315327" cy="314978"/>
          </a:xfrm>
        </p:grpSpPr>
        <p:sp>
          <p:nvSpPr>
            <p:cNvPr id="3778" name="Google Shape;3778;p5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5" name="Google Shape;3795;p57"/>
          <p:cNvGrpSpPr/>
          <p:nvPr/>
        </p:nvGrpSpPr>
        <p:grpSpPr>
          <a:xfrm>
            <a:off x="6372624" y="2308227"/>
            <a:ext cx="263567" cy="317614"/>
            <a:chOff x="6421399" y="2308227"/>
            <a:chExt cx="263567" cy="317614"/>
          </a:xfrm>
        </p:grpSpPr>
        <p:sp>
          <p:nvSpPr>
            <p:cNvPr id="3796" name="Google Shape;3796;p5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57"/>
          <p:cNvGrpSpPr/>
          <p:nvPr/>
        </p:nvGrpSpPr>
        <p:grpSpPr>
          <a:xfrm>
            <a:off x="6870193" y="2295620"/>
            <a:ext cx="360356" cy="343462"/>
            <a:chOff x="6870193" y="2295620"/>
            <a:chExt cx="360356" cy="343462"/>
          </a:xfrm>
        </p:grpSpPr>
        <p:sp>
          <p:nvSpPr>
            <p:cNvPr id="3801" name="Google Shape;3801;p5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3" name="Google Shape;3803;p57"/>
          <p:cNvGrpSpPr/>
          <p:nvPr/>
        </p:nvGrpSpPr>
        <p:grpSpPr>
          <a:xfrm>
            <a:off x="7441465" y="2302860"/>
            <a:ext cx="342192" cy="327140"/>
            <a:chOff x="7441465" y="2302860"/>
            <a:chExt cx="342192" cy="327140"/>
          </a:xfrm>
        </p:grpSpPr>
        <p:sp>
          <p:nvSpPr>
            <p:cNvPr id="3804" name="Google Shape;3804;p5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57"/>
          <p:cNvGrpSpPr/>
          <p:nvPr/>
        </p:nvGrpSpPr>
        <p:grpSpPr>
          <a:xfrm>
            <a:off x="7989683" y="2350207"/>
            <a:ext cx="332761" cy="234066"/>
            <a:chOff x="7989683" y="2350207"/>
            <a:chExt cx="332761" cy="234066"/>
          </a:xfrm>
        </p:grpSpPr>
        <p:sp>
          <p:nvSpPr>
            <p:cNvPr id="3807" name="Google Shape;3807;p5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3" name="Google Shape;3813;p57"/>
          <p:cNvGrpSpPr/>
          <p:nvPr/>
        </p:nvGrpSpPr>
        <p:grpSpPr>
          <a:xfrm>
            <a:off x="2497275" y="2744159"/>
            <a:ext cx="370930" cy="370549"/>
            <a:chOff x="2497275" y="2744159"/>
            <a:chExt cx="370930" cy="370549"/>
          </a:xfrm>
        </p:grpSpPr>
        <p:sp>
          <p:nvSpPr>
            <p:cNvPr id="3814" name="Google Shape;3814;p5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57"/>
          <p:cNvGrpSpPr/>
          <p:nvPr/>
        </p:nvGrpSpPr>
        <p:grpSpPr>
          <a:xfrm>
            <a:off x="860940" y="2746477"/>
            <a:ext cx="371883" cy="365691"/>
            <a:chOff x="860940" y="2746477"/>
            <a:chExt cx="371883" cy="365691"/>
          </a:xfrm>
        </p:grpSpPr>
        <p:sp>
          <p:nvSpPr>
            <p:cNvPr id="3821" name="Google Shape;3821;p5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57"/>
          <p:cNvGrpSpPr/>
          <p:nvPr/>
        </p:nvGrpSpPr>
        <p:grpSpPr>
          <a:xfrm>
            <a:off x="1493849" y="2775533"/>
            <a:ext cx="283985" cy="341080"/>
            <a:chOff x="1493849" y="2775533"/>
            <a:chExt cx="283985" cy="341080"/>
          </a:xfrm>
        </p:grpSpPr>
        <p:sp>
          <p:nvSpPr>
            <p:cNvPr id="3827" name="Google Shape;3827;p5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57"/>
          <p:cNvGrpSpPr/>
          <p:nvPr/>
        </p:nvGrpSpPr>
        <p:grpSpPr>
          <a:xfrm>
            <a:off x="1952836" y="2774422"/>
            <a:ext cx="372835" cy="342573"/>
            <a:chOff x="1952836" y="2774422"/>
            <a:chExt cx="372835" cy="342573"/>
          </a:xfrm>
        </p:grpSpPr>
        <p:sp>
          <p:nvSpPr>
            <p:cNvPr id="3830" name="Google Shape;3830;p5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57"/>
          <p:cNvGrpSpPr/>
          <p:nvPr/>
        </p:nvGrpSpPr>
        <p:grpSpPr>
          <a:xfrm>
            <a:off x="3079916" y="2744477"/>
            <a:ext cx="332729" cy="372518"/>
            <a:chOff x="3079916" y="2744477"/>
            <a:chExt cx="332729" cy="372518"/>
          </a:xfrm>
        </p:grpSpPr>
        <p:sp>
          <p:nvSpPr>
            <p:cNvPr id="3834" name="Google Shape;3834;p5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7" name="Google Shape;3837;p57"/>
          <p:cNvGrpSpPr/>
          <p:nvPr/>
        </p:nvGrpSpPr>
        <p:grpSpPr>
          <a:xfrm>
            <a:off x="3620576" y="2745525"/>
            <a:ext cx="336889" cy="355592"/>
            <a:chOff x="3620576" y="2745525"/>
            <a:chExt cx="336889" cy="355592"/>
          </a:xfrm>
        </p:grpSpPr>
        <p:sp>
          <p:nvSpPr>
            <p:cNvPr id="3838" name="Google Shape;3838;p5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57"/>
          <p:cNvGrpSpPr/>
          <p:nvPr/>
        </p:nvGrpSpPr>
        <p:grpSpPr>
          <a:xfrm>
            <a:off x="4126815" y="2760704"/>
            <a:ext cx="380393" cy="363118"/>
            <a:chOff x="4126815" y="2760704"/>
            <a:chExt cx="380393" cy="363118"/>
          </a:xfrm>
        </p:grpSpPr>
        <p:sp>
          <p:nvSpPr>
            <p:cNvPr id="3841" name="Google Shape;3841;p5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57"/>
          <p:cNvGrpSpPr/>
          <p:nvPr/>
        </p:nvGrpSpPr>
        <p:grpSpPr>
          <a:xfrm>
            <a:off x="4675986" y="2745684"/>
            <a:ext cx="381346" cy="368644"/>
            <a:chOff x="4675986" y="2745684"/>
            <a:chExt cx="381346" cy="368644"/>
          </a:xfrm>
        </p:grpSpPr>
        <p:sp>
          <p:nvSpPr>
            <p:cNvPr id="3846" name="Google Shape;3846;p5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57"/>
          <p:cNvGrpSpPr/>
          <p:nvPr/>
        </p:nvGrpSpPr>
        <p:grpSpPr>
          <a:xfrm>
            <a:off x="5220616" y="2791061"/>
            <a:ext cx="373185" cy="302466"/>
            <a:chOff x="5220616" y="2791061"/>
            <a:chExt cx="373185" cy="302466"/>
          </a:xfrm>
        </p:grpSpPr>
        <p:sp>
          <p:nvSpPr>
            <p:cNvPr id="3849" name="Google Shape;3849;p5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7" name="Google Shape;3867;p57"/>
          <p:cNvGrpSpPr/>
          <p:nvPr/>
        </p:nvGrpSpPr>
        <p:grpSpPr>
          <a:xfrm>
            <a:off x="5788661" y="2772517"/>
            <a:ext cx="284366" cy="344097"/>
            <a:chOff x="5864861" y="2772517"/>
            <a:chExt cx="284366" cy="344097"/>
          </a:xfrm>
        </p:grpSpPr>
        <p:sp>
          <p:nvSpPr>
            <p:cNvPr id="3868" name="Google Shape;3868;p5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4" name="Google Shape;3874;p5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5" name="Google Shape;3875;p57"/>
          <p:cNvGrpSpPr/>
          <p:nvPr/>
        </p:nvGrpSpPr>
        <p:grpSpPr>
          <a:xfrm>
            <a:off x="6974158" y="2789537"/>
            <a:ext cx="255247" cy="327458"/>
            <a:chOff x="6974158" y="2789537"/>
            <a:chExt cx="255247" cy="327458"/>
          </a:xfrm>
        </p:grpSpPr>
        <p:sp>
          <p:nvSpPr>
            <p:cNvPr id="3876" name="Google Shape;3876;p5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57"/>
          <p:cNvGrpSpPr/>
          <p:nvPr/>
        </p:nvGrpSpPr>
        <p:grpSpPr>
          <a:xfrm>
            <a:off x="7530697" y="2790299"/>
            <a:ext cx="244291" cy="326314"/>
            <a:chOff x="7530697" y="2790299"/>
            <a:chExt cx="244291" cy="326314"/>
          </a:xfrm>
        </p:grpSpPr>
        <p:sp>
          <p:nvSpPr>
            <p:cNvPr id="3883" name="Google Shape;3883;p5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57"/>
          <p:cNvGrpSpPr/>
          <p:nvPr/>
        </p:nvGrpSpPr>
        <p:grpSpPr>
          <a:xfrm>
            <a:off x="7988191" y="2832248"/>
            <a:ext cx="332348" cy="283985"/>
            <a:chOff x="7988191" y="2832248"/>
            <a:chExt cx="332348" cy="283985"/>
          </a:xfrm>
        </p:grpSpPr>
        <p:sp>
          <p:nvSpPr>
            <p:cNvPr id="3890" name="Google Shape;3890;p5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3" name="Google Shape;3893;p57"/>
          <p:cNvGrpSpPr/>
          <p:nvPr/>
        </p:nvGrpSpPr>
        <p:grpSpPr>
          <a:xfrm>
            <a:off x="865862" y="3207306"/>
            <a:ext cx="364484" cy="364897"/>
            <a:chOff x="865862" y="3207306"/>
            <a:chExt cx="364484" cy="364897"/>
          </a:xfrm>
        </p:grpSpPr>
        <p:sp>
          <p:nvSpPr>
            <p:cNvPr id="3894" name="Google Shape;3894;p5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57"/>
          <p:cNvGrpSpPr/>
          <p:nvPr/>
        </p:nvGrpSpPr>
        <p:grpSpPr>
          <a:xfrm>
            <a:off x="1404617" y="3226962"/>
            <a:ext cx="370168" cy="325965"/>
            <a:chOff x="1404617" y="3226962"/>
            <a:chExt cx="370168" cy="325965"/>
          </a:xfrm>
        </p:grpSpPr>
        <p:sp>
          <p:nvSpPr>
            <p:cNvPr id="3909" name="Google Shape;3909;p5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8" name="Google Shape;3918;p57"/>
          <p:cNvGrpSpPr/>
          <p:nvPr/>
        </p:nvGrpSpPr>
        <p:grpSpPr>
          <a:xfrm>
            <a:off x="1954741" y="3212419"/>
            <a:ext cx="366389" cy="354481"/>
            <a:chOff x="1954741" y="3212419"/>
            <a:chExt cx="366389" cy="354481"/>
          </a:xfrm>
        </p:grpSpPr>
        <p:sp>
          <p:nvSpPr>
            <p:cNvPr id="3919" name="Google Shape;3919;p5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6" name="Google Shape;3926;p5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57"/>
          <p:cNvGrpSpPr/>
          <p:nvPr/>
        </p:nvGrpSpPr>
        <p:grpSpPr>
          <a:xfrm>
            <a:off x="3043239" y="3215626"/>
            <a:ext cx="366008" cy="348670"/>
            <a:chOff x="3043239" y="3215626"/>
            <a:chExt cx="366008" cy="348670"/>
          </a:xfrm>
        </p:grpSpPr>
        <p:sp>
          <p:nvSpPr>
            <p:cNvPr id="3928" name="Google Shape;3928;p5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57"/>
          <p:cNvGrpSpPr/>
          <p:nvPr/>
        </p:nvGrpSpPr>
        <p:grpSpPr>
          <a:xfrm>
            <a:off x="3588440" y="3258368"/>
            <a:ext cx="364484" cy="262423"/>
            <a:chOff x="3588440" y="3258368"/>
            <a:chExt cx="364484" cy="262423"/>
          </a:xfrm>
        </p:grpSpPr>
        <p:sp>
          <p:nvSpPr>
            <p:cNvPr id="3931" name="Google Shape;3931;p5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7" name="Google Shape;3937;p57"/>
          <p:cNvGrpSpPr/>
          <p:nvPr/>
        </p:nvGrpSpPr>
        <p:grpSpPr>
          <a:xfrm>
            <a:off x="4218333" y="3184982"/>
            <a:ext cx="209107" cy="383442"/>
            <a:chOff x="4218333" y="3184982"/>
            <a:chExt cx="209107" cy="383442"/>
          </a:xfrm>
        </p:grpSpPr>
        <p:sp>
          <p:nvSpPr>
            <p:cNvPr id="3938" name="Google Shape;3938;p5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0" name="Google Shape;3940;p5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2" name="Google Shape;3942;p57"/>
          <p:cNvGrpSpPr/>
          <p:nvPr/>
        </p:nvGrpSpPr>
        <p:grpSpPr>
          <a:xfrm>
            <a:off x="5765817" y="3227724"/>
            <a:ext cx="364865" cy="324822"/>
            <a:chOff x="5765817" y="3227724"/>
            <a:chExt cx="364865" cy="324822"/>
          </a:xfrm>
        </p:grpSpPr>
        <p:sp>
          <p:nvSpPr>
            <p:cNvPr id="3943" name="Google Shape;3943;p5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6" name="Google Shape;3946;p57"/>
          <p:cNvGrpSpPr/>
          <p:nvPr/>
        </p:nvGrpSpPr>
        <p:grpSpPr>
          <a:xfrm>
            <a:off x="6228583" y="3237664"/>
            <a:ext cx="446539" cy="303895"/>
            <a:chOff x="6228583" y="3237664"/>
            <a:chExt cx="446539" cy="303895"/>
          </a:xfrm>
        </p:grpSpPr>
        <p:sp>
          <p:nvSpPr>
            <p:cNvPr id="3947" name="Google Shape;3947;p5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7"/>
          <p:cNvGrpSpPr/>
          <p:nvPr/>
        </p:nvGrpSpPr>
        <p:grpSpPr>
          <a:xfrm>
            <a:off x="6896644" y="3216007"/>
            <a:ext cx="322917" cy="347876"/>
            <a:chOff x="6896644" y="3216007"/>
            <a:chExt cx="322917" cy="347876"/>
          </a:xfrm>
        </p:grpSpPr>
        <p:sp>
          <p:nvSpPr>
            <p:cNvPr id="3965" name="Google Shape;3965;p5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57"/>
          <p:cNvGrpSpPr/>
          <p:nvPr/>
        </p:nvGrpSpPr>
        <p:grpSpPr>
          <a:xfrm>
            <a:off x="7429366" y="3223183"/>
            <a:ext cx="334634" cy="333904"/>
            <a:chOff x="7429366" y="3223183"/>
            <a:chExt cx="334634" cy="333904"/>
          </a:xfrm>
        </p:grpSpPr>
        <p:sp>
          <p:nvSpPr>
            <p:cNvPr id="3973" name="Google Shape;3973;p5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5" name="Google Shape;3975;p5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7" name="Google Shape;3977;p57"/>
          <p:cNvGrpSpPr/>
          <p:nvPr/>
        </p:nvGrpSpPr>
        <p:grpSpPr>
          <a:xfrm>
            <a:off x="1408777" y="3680964"/>
            <a:ext cx="357720" cy="355148"/>
            <a:chOff x="1408777" y="3680964"/>
            <a:chExt cx="357720" cy="355148"/>
          </a:xfrm>
        </p:grpSpPr>
        <p:sp>
          <p:nvSpPr>
            <p:cNvPr id="3978" name="Google Shape;3978;p5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57"/>
          <p:cNvGrpSpPr/>
          <p:nvPr/>
        </p:nvGrpSpPr>
        <p:grpSpPr>
          <a:xfrm>
            <a:off x="1952836" y="3680964"/>
            <a:ext cx="357720" cy="355148"/>
            <a:chOff x="1952836" y="3680964"/>
            <a:chExt cx="357720" cy="355148"/>
          </a:xfrm>
        </p:grpSpPr>
        <p:sp>
          <p:nvSpPr>
            <p:cNvPr id="3984" name="Google Shape;3984;p5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7"/>
          <p:cNvGrpSpPr/>
          <p:nvPr/>
        </p:nvGrpSpPr>
        <p:grpSpPr>
          <a:xfrm>
            <a:off x="2496894" y="3680964"/>
            <a:ext cx="357720" cy="355148"/>
            <a:chOff x="2496894" y="3680964"/>
            <a:chExt cx="357720" cy="355148"/>
          </a:xfrm>
        </p:grpSpPr>
        <p:sp>
          <p:nvSpPr>
            <p:cNvPr id="3990" name="Google Shape;3990;p5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7"/>
          <p:cNvGrpSpPr/>
          <p:nvPr/>
        </p:nvGrpSpPr>
        <p:grpSpPr>
          <a:xfrm>
            <a:off x="3040984" y="3681059"/>
            <a:ext cx="356164" cy="355815"/>
            <a:chOff x="3040984" y="3681059"/>
            <a:chExt cx="356164" cy="355815"/>
          </a:xfrm>
        </p:grpSpPr>
        <p:sp>
          <p:nvSpPr>
            <p:cNvPr id="3996" name="Google Shape;3996;p5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57"/>
          <p:cNvGrpSpPr/>
          <p:nvPr/>
        </p:nvGrpSpPr>
        <p:grpSpPr>
          <a:xfrm>
            <a:off x="3584280" y="3699191"/>
            <a:ext cx="358069" cy="317995"/>
            <a:chOff x="3584280" y="3699191"/>
            <a:chExt cx="358069" cy="317995"/>
          </a:xfrm>
        </p:grpSpPr>
        <p:sp>
          <p:nvSpPr>
            <p:cNvPr id="4000" name="Google Shape;4000;p5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7"/>
          <p:cNvGrpSpPr/>
          <p:nvPr/>
        </p:nvGrpSpPr>
        <p:grpSpPr>
          <a:xfrm>
            <a:off x="4129482" y="3681059"/>
            <a:ext cx="355402" cy="354291"/>
            <a:chOff x="4129482" y="3681059"/>
            <a:chExt cx="355402" cy="354291"/>
          </a:xfrm>
        </p:grpSpPr>
        <p:sp>
          <p:nvSpPr>
            <p:cNvPr id="4005" name="Google Shape;4005;p5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9" name="Google Shape;4009;p57"/>
          <p:cNvGrpSpPr/>
          <p:nvPr/>
        </p:nvGrpSpPr>
        <p:grpSpPr>
          <a:xfrm>
            <a:off x="4673540" y="3680297"/>
            <a:ext cx="355434" cy="355815"/>
            <a:chOff x="4673540" y="3680297"/>
            <a:chExt cx="355434" cy="355815"/>
          </a:xfrm>
        </p:grpSpPr>
        <p:sp>
          <p:nvSpPr>
            <p:cNvPr id="4010" name="Google Shape;4010;p5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3" name="Google Shape;4013;p57"/>
          <p:cNvGrpSpPr/>
          <p:nvPr/>
        </p:nvGrpSpPr>
        <p:grpSpPr>
          <a:xfrm>
            <a:off x="5216456" y="3725484"/>
            <a:ext cx="356196" cy="265631"/>
            <a:chOff x="5216456" y="3725484"/>
            <a:chExt cx="356196" cy="265631"/>
          </a:xfrm>
        </p:grpSpPr>
        <p:sp>
          <p:nvSpPr>
            <p:cNvPr id="4014" name="Google Shape;4014;p5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7"/>
          <p:cNvGrpSpPr/>
          <p:nvPr/>
        </p:nvGrpSpPr>
        <p:grpSpPr>
          <a:xfrm>
            <a:off x="5779408" y="3699191"/>
            <a:ext cx="317645" cy="318757"/>
            <a:chOff x="5779408" y="3699191"/>
            <a:chExt cx="317645" cy="318757"/>
          </a:xfrm>
        </p:grpSpPr>
        <p:sp>
          <p:nvSpPr>
            <p:cNvPr id="4017" name="Google Shape;4017;p5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9" name="Google Shape;4019;p5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0" name="Google Shape;4020;p57"/>
          <p:cNvGrpSpPr/>
          <p:nvPr/>
        </p:nvGrpSpPr>
        <p:grpSpPr>
          <a:xfrm>
            <a:off x="6849393" y="3733994"/>
            <a:ext cx="355053" cy="248038"/>
            <a:chOff x="6849393" y="3733994"/>
            <a:chExt cx="355053" cy="248038"/>
          </a:xfrm>
        </p:grpSpPr>
        <p:sp>
          <p:nvSpPr>
            <p:cNvPr id="4021" name="Google Shape;4021;p5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57"/>
          <p:cNvGrpSpPr/>
          <p:nvPr/>
        </p:nvGrpSpPr>
        <p:grpSpPr>
          <a:xfrm>
            <a:off x="7390435" y="3680868"/>
            <a:ext cx="372073" cy="355243"/>
            <a:chOff x="7390435" y="3680868"/>
            <a:chExt cx="372073" cy="355243"/>
          </a:xfrm>
        </p:grpSpPr>
        <p:sp>
          <p:nvSpPr>
            <p:cNvPr id="4027" name="Google Shape;4027;p5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57"/>
          <p:cNvGrpSpPr/>
          <p:nvPr/>
        </p:nvGrpSpPr>
        <p:grpSpPr>
          <a:xfrm>
            <a:off x="7918997" y="3714687"/>
            <a:ext cx="392111" cy="280206"/>
            <a:chOff x="7918997" y="3714687"/>
            <a:chExt cx="392111" cy="280206"/>
          </a:xfrm>
        </p:grpSpPr>
        <p:sp>
          <p:nvSpPr>
            <p:cNvPr id="4034" name="Google Shape;4034;p5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9" name="Google Shape;4039;p57"/>
          <p:cNvGrpSpPr/>
          <p:nvPr/>
        </p:nvGrpSpPr>
        <p:grpSpPr>
          <a:xfrm>
            <a:off x="1421638" y="4125629"/>
            <a:ext cx="374709" cy="374010"/>
            <a:chOff x="1421638" y="4125629"/>
            <a:chExt cx="374709" cy="374010"/>
          </a:xfrm>
        </p:grpSpPr>
        <p:sp>
          <p:nvSpPr>
            <p:cNvPr id="4040" name="Google Shape;4040;p5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57"/>
          <p:cNvGrpSpPr/>
          <p:nvPr/>
        </p:nvGrpSpPr>
        <p:grpSpPr>
          <a:xfrm>
            <a:off x="1973254" y="4156304"/>
            <a:ext cx="357720" cy="342192"/>
            <a:chOff x="1973254" y="4156304"/>
            <a:chExt cx="357720" cy="342192"/>
          </a:xfrm>
        </p:grpSpPr>
        <p:sp>
          <p:nvSpPr>
            <p:cNvPr id="4043" name="Google Shape;4043;p5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57"/>
          <p:cNvGrpSpPr/>
          <p:nvPr/>
        </p:nvGrpSpPr>
        <p:grpSpPr>
          <a:xfrm>
            <a:off x="2523759" y="4135505"/>
            <a:ext cx="341049" cy="340318"/>
            <a:chOff x="2523759" y="4135505"/>
            <a:chExt cx="341049" cy="340318"/>
          </a:xfrm>
        </p:grpSpPr>
        <p:sp>
          <p:nvSpPr>
            <p:cNvPr id="4050" name="Google Shape;4050;p5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57"/>
          <p:cNvGrpSpPr/>
          <p:nvPr/>
        </p:nvGrpSpPr>
        <p:grpSpPr>
          <a:xfrm>
            <a:off x="3040603" y="4130360"/>
            <a:ext cx="392079" cy="350353"/>
            <a:chOff x="3040603" y="4130360"/>
            <a:chExt cx="392079" cy="350353"/>
          </a:xfrm>
        </p:grpSpPr>
        <p:sp>
          <p:nvSpPr>
            <p:cNvPr id="4053" name="Google Shape;4053;p5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3" name="Google Shape;4063;p57"/>
          <p:cNvGrpSpPr/>
          <p:nvPr/>
        </p:nvGrpSpPr>
        <p:grpSpPr>
          <a:xfrm>
            <a:off x="3662144" y="4135505"/>
            <a:ext cx="232955" cy="340318"/>
            <a:chOff x="3662144" y="4135505"/>
            <a:chExt cx="232955" cy="340318"/>
          </a:xfrm>
        </p:grpSpPr>
        <p:sp>
          <p:nvSpPr>
            <p:cNvPr id="4064" name="Google Shape;4064;p5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57"/>
          <p:cNvGrpSpPr/>
          <p:nvPr/>
        </p:nvGrpSpPr>
        <p:grpSpPr>
          <a:xfrm>
            <a:off x="4149138" y="4121151"/>
            <a:ext cx="344065" cy="368644"/>
            <a:chOff x="4149138" y="4121151"/>
            <a:chExt cx="344065" cy="368644"/>
          </a:xfrm>
        </p:grpSpPr>
        <p:sp>
          <p:nvSpPr>
            <p:cNvPr id="4069" name="Google Shape;4069;p5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1" name="Google Shape;4081;p5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2" name="Google Shape;4082;p57"/>
          <p:cNvGrpSpPr/>
          <p:nvPr/>
        </p:nvGrpSpPr>
        <p:grpSpPr>
          <a:xfrm>
            <a:off x="5206262" y="4174817"/>
            <a:ext cx="397763" cy="262804"/>
            <a:chOff x="5206262" y="4174817"/>
            <a:chExt cx="397763" cy="262804"/>
          </a:xfrm>
        </p:grpSpPr>
        <p:sp>
          <p:nvSpPr>
            <p:cNvPr id="4083" name="Google Shape;4083;p5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57"/>
          <p:cNvGrpSpPr/>
          <p:nvPr/>
        </p:nvGrpSpPr>
        <p:grpSpPr>
          <a:xfrm>
            <a:off x="5727616" y="4204699"/>
            <a:ext cx="440505" cy="290018"/>
            <a:chOff x="5727616" y="4204699"/>
            <a:chExt cx="440505" cy="290018"/>
          </a:xfrm>
        </p:grpSpPr>
        <p:sp>
          <p:nvSpPr>
            <p:cNvPr id="4091" name="Google Shape;4091;p5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9" name="Google Shape;4099;p57"/>
          <p:cNvGrpSpPr/>
          <p:nvPr/>
        </p:nvGrpSpPr>
        <p:grpSpPr>
          <a:xfrm>
            <a:off x="6410063" y="4135124"/>
            <a:ext cx="159950" cy="364516"/>
            <a:chOff x="6410063" y="4135124"/>
            <a:chExt cx="159950" cy="364516"/>
          </a:xfrm>
        </p:grpSpPr>
        <p:sp>
          <p:nvSpPr>
            <p:cNvPr id="4100" name="Google Shape;4100;p5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57"/>
          <p:cNvGrpSpPr/>
          <p:nvPr/>
        </p:nvGrpSpPr>
        <p:grpSpPr>
          <a:xfrm>
            <a:off x="6924652" y="4135505"/>
            <a:ext cx="214378" cy="364135"/>
            <a:chOff x="6924652" y="4135505"/>
            <a:chExt cx="214378" cy="364135"/>
          </a:xfrm>
        </p:grpSpPr>
        <p:sp>
          <p:nvSpPr>
            <p:cNvPr id="4105" name="Google Shape;4105;p5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57"/>
          <p:cNvGrpSpPr/>
          <p:nvPr/>
        </p:nvGrpSpPr>
        <p:grpSpPr>
          <a:xfrm>
            <a:off x="7384751" y="4147984"/>
            <a:ext cx="380012" cy="351274"/>
            <a:chOff x="7384751" y="4147984"/>
            <a:chExt cx="380012" cy="351274"/>
          </a:xfrm>
        </p:grpSpPr>
        <p:sp>
          <p:nvSpPr>
            <p:cNvPr id="4110" name="Google Shape;4110;p5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18"/>
        <p:cNvGrpSpPr/>
        <p:nvPr/>
      </p:nvGrpSpPr>
      <p:grpSpPr>
        <a:xfrm>
          <a:off x="0" y="0"/>
          <a:ext cx="0" cy="0"/>
          <a:chOff x="0" y="0"/>
          <a:chExt cx="0" cy="0"/>
        </a:xfrm>
      </p:grpSpPr>
      <p:sp>
        <p:nvSpPr>
          <p:cNvPr id="4119" name="Google Shape;4119;p5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120" name="Google Shape;4120;p5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4121" name="Google Shape;4121;p58"/>
          <p:cNvGrpSpPr/>
          <p:nvPr/>
        </p:nvGrpSpPr>
        <p:grpSpPr>
          <a:xfrm>
            <a:off x="849741" y="1959307"/>
            <a:ext cx="399398" cy="375443"/>
            <a:chOff x="849741" y="1959307"/>
            <a:chExt cx="399398" cy="375443"/>
          </a:xfrm>
        </p:grpSpPr>
        <p:sp>
          <p:nvSpPr>
            <p:cNvPr id="4122" name="Google Shape;4122;p5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4" name="Google Shape;4124;p58"/>
          <p:cNvGrpSpPr/>
          <p:nvPr/>
        </p:nvGrpSpPr>
        <p:grpSpPr>
          <a:xfrm>
            <a:off x="1284212" y="1963766"/>
            <a:ext cx="379489" cy="366046"/>
            <a:chOff x="1284212" y="1963766"/>
            <a:chExt cx="379489" cy="366046"/>
          </a:xfrm>
        </p:grpSpPr>
        <p:sp>
          <p:nvSpPr>
            <p:cNvPr id="4125" name="Google Shape;4125;p5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58"/>
          <p:cNvGrpSpPr/>
          <p:nvPr/>
        </p:nvGrpSpPr>
        <p:grpSpPr>
          <a:xfrm>
            <a:off x="3037766" y="1969564"/>
            <a:ext cx="370219" cy="354928"/>
            <a:chOff x="3037766" y="1969564"/>
            <a:chExt cx="370219" cy="354928"/>
          </a:xfrm>
        </p:grpSpPr>
        <p:sp>
          <p:nvSpPr>
            <p:cNvPr id="4128" name="Google Shape;4128;p5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58"/>
          <p:cNvGrpSpPr/>
          <p:nvPr/>
        </p:nvGrpSpPr>
        <p:grpSpPr>
          <a:xfrm>
            <a:off x="3982553" y="1971730"/>
            <a:ext cx="304566" cy="350501"/>
            <a:chOff x="3982553" y="1971730"/>
            <a:chExt cx="304566" cy="350501"/>
          </a:xfrm>
        </p:grpSpPr>
        <p:sp>
          <p:nvSpPr>
            <p:cNvPr id="4133" name="Google Shape;4133;p5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5" name="Google Shape;4135;p58"/>
          <p:cNvGrpSpPr/>
          <p:nvPr/>
        </p:nvGrpSpPr>
        <p:grpSpPr>
          <a:xfrm>
            <a:off x="2567841" y="1994124"/>
            <a:ext cx="399812" cy="306477"/>
            <a:chOff x="2567841" y="1994124"/>
            <a:chExt cx="399812" cy="306477"/>
          </a:xfrm>
        </p:grpSpPr>
        <p:sp>
          <p:nvSpPr>
            <p:cNvPr id="4136" name="Google Shape;4136;p5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9" name="Google Shape;4139;p58"/>
          <p:cNvGrpSpPr/>
          <p:nvPr/>
        </p:nvGrpSpPr>
        <p:grpSpPr>
          <a:xfrm>
            <a:off x="2212084" y="1960358"/>
            <a:ext cx="324698" cy="372863"/>
            <a:chOff x="2212084" y="1960358"/>
            <a:chExt cx="324698" cy="372863"/>
          </a:xfrm>
        </p:grpSpPr>
        <p:sp>
          <p:nvSpPr>
            <p:cNvPr id="4140" name="Google Shape;4140;p5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3" name="Google Shape;4143;p58"/>
          <p:cNvGrpSpPr/>
          <p:nvPr/>
        </p:nvGrpSpPr>
        <p:grpSpPr>
          <a:xfrm>
            <a:off x="1805901" y="1960358"/>
            <a:ext cx="284847" cy="373627"/>
            <a:chOff x="1805901" y="1960358"/>
            <a:chExt cx="284847" cy="373627"/>
          </a:xfrm>
        </p:grpSpPr>
        <p:sp>
          <p:nvSpPr>
            <p:cNvPr id="4144" name="Google Shape;4144;p5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6" name="Google Shape;4146;p5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9" name="Google Shape;4149;p58"/>
          <p:cNvGrpSpPr/>
          <p:nvPr/>
        </p:nvGrpSpPr>
        <p:grpSpPr>
          <a:xfrm>
            <a:off x="6656812" y="2029388"/>
            <a:ext cx="368690" cy="245793"/>
            <a:chOff x="6656812" y="2029388"/>
            <a:chExt cx="368690" cy="245793"/>
          </a:xfrm>
        </p:grpSpPr>
        <p:sp>
          <p:nvSpPr>
            <p:cNvPr id="4150" name="Google Shape;4150;p5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0" name="Google Shape;4160;p58"/>
          <p:cNvGrpSpPr/>
          <p:nvPr/>
        </p:nvGrpSpPr>
        <p:grpSpPr>
          <a:xfrm>
            <a:off x="4869651" y="2012218"/>
            <a:ext cx="376654" cy="281566"/>
            <a:chOff x="4869651" y="2012218"/>
            <a:chExt cx="376654" cy="281566"/>
          </a:xfrm>
        </p:grpSpPr>
        <p:sp>
          <p:nvSpPr>
            <p:cNvPr id="4161" name="Google Shape;4161;p5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58"/>
          <p:cNvGrpSpPr/>
          <p:nvPr/>
        </p:nvGrpSpPr>
        <p:grpSpPr>
          <a:xfrm>
            <a:off x="5306224" y="2012313"/>
            <a:ext cx="367925" cy="281694"/>
            <a:chOff x="5306224" y="2012313"/>
            <a:chExt cx="367925" cy="281694"/>
          </a:xfrm>
        </p:grpSpPr>
        <p:sp>
          <p:nvSpPr>
            <p:cNvPr id="4166" name="Google Shape;4166;p5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8" name="Google Shape;4168;p5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9" name="Google Shape;4169;p58"/>
          <p:cNvGrpSpPr/>
          <p:nvPr/>
        </p:nvGrpSpPr>
        <p:grpSpPr>
          <a:xfrm>
            <a:off x="6195998" y="1983102"/>
            <a:ext cx="368308" cy="338746"/>
            <a:chOff x="6195998" y="1983102"/>
            <a:chExt cx="368308" cy="338746"/>
          </a:xfrm>
        </p:grpSpPr>
        <p:sp>
          <p:nvSpPr>
            <p:cNvPr id="4170" name="Google Shape;4170;p5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3" name="Google Shape;4173;p58"/>
          <p:cNvGrpSpPr/>
          <p:nvPr/>
        </p:nvGrpSpPr>
        <p:grpSpPr>
          <a:xfrm>
            <a:off x="7542031" y="2011835"/>
            <a:ext cx="369072" cy="280037"/>
            <a:chOff x="7542031" y="2011835"/>
            <a:chExt cx="369072" cy="280037"/>
          </a:xfrm>
        </p:grpSpPr>
        <p:sp>
          <p:nvSpPr>
            <p:cNvPr id="4174" name="Google Shape;4174;p5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3" name="Google Shape;4183;p5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4" name="Google Shape;4184;p58"/>
          <p:cNvGrpSpPr/>
          <p:nvPr/>
        </p:nvGrpSpPr>
        <p:grpSpPr>
          <a:xfrm>
            <a:off x="1297654" y="1504481"/>
            <a:ext cx="349354" cy="362223"/>
            <a:chOff x="1297654" y="1504481"/>
            <a:chExt cx="349354" cy="362223"/>
          </a:xfrm>
        </p:grpSpPr>
        <p:sp>
          <p:nvSpPr>
            <p:cNvPr id="4185" name="Google Shape;4185;p5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5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58"/>
          <p:cNvGrpSpPr/>
          <p:nvPr/>
        </p:nvGrpSpPr>
        <p:grpSpPr>
          <a:xfrm>
            <a:off x="852385" y="1510916"/>
            <a:ext cx="353145" cy="351998"/>
            <a:chOff x="852385" y="1510916"/>
            <a:chExt cx="353145" cy="351998"/>
          </a:xfrm>
        </p:grpSpPr>
        <p:sp>
          <p:nvSpPr>
            <p:cNvPr id="4190" name="Google Shape;4190;p5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3" name="Google Shape;4193;p58"/>
          <p:cNvGrpSpPr/>
          <p:nvPr/>
        </p:nvGrpSpPr>
        <p:grpSpPr>
          <a:xfrm>
            <a:off x="1745217" y="1515471"/>
            <a:ext cx="343269" cy="342505"/>
            <a:chOff x="1745217" y="1515471"/>
            <a:chExt cx="343269" cy="342505"/>
          </a:xfrm>
        </p:grpSpPr>
        <p:sp>
          <p:nvSpPr>
            <p:cNvPr id="4194" name="Google Shape;4194;p5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8" name="Google Shape;4198;p5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9" name="Google Shape;4199;p58"/>
          <p:cNvGrpSpPr/>
          <p:nvPr/>
        </p:nvGrpSpPr>
        <p:grpSpPr>
          <a:xfrm>
            <a:off x="3042703" y="1529137"/>
            <a:ext cx="411535" cy="315587"/>
            <a:chOff x="3042703" y="1529137"/>
            <a:chExt cx="411535" cy="315587"/>
          </a:xfrm>
        </p:grpSpPr>
        <p:sp>
          <p:nvSpPr>
            <p:cNvPr id="4200" name="Google Shape;4200;p5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8"/>
          <p:cNvGrpSpPr/>
          <p:nvPr/>
        </p:nvGrpSpPr>
        <p:grpSpPr>
          <a:xfrm>
            <a:off x="2629289" y="1544682"/>
            <a:ext cx="350501" cy="284497"/>
            <a:chOff x="2629289" y="1544682"/>
            <a:chExt cx="350501" cy="284497"/>
          </a:xfrm>
        </p:grpSpPr>
        <p:sp>
          <p:nvSpPr>
            <p:cNvPr id="4211" name="Google Shape;4211;p5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6" name="Google Shape;4216;p58"/>
          <p:cNvGrpSpPr/>
          <p:nvPr/>
        </p:nvGrpSpPr>
        <p:grpSpPr>
          <a:xfrm>
            <a:off x="5305077" y="1502633"/>
            <a:ext cx="367893" cy="365218"/>
            <a:chOff x="5305077" y="1502633"/>
            <a:chExt cx="367893" cy="365218"/>
          </a:xfrm>
        </p:grpSpPr>
        <p:sp>
          <p:nvSpPr>
            <p:cNvPr id="4217" name="Google Shape;4217;p5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9" name="Google Shape;4219;p58"/>
          <p:cNvGrpSpPr/>
          <p:nvPr/>
        </p:nvGrpSpPr>
        <p:grpSpPr>
          <a:xfrm>
            <a:off x="7100170" y="1500117"/>
            <a:ext cx="368308" cy="367033"/>
            <a:chOff x="7100170" y="1500117"/>
            <a:chExt cx="368308" cy="367033"/>
          </a:xfrm>
        </p:grpSpPr>
        <p:sp>
          <p:nvSpPr>
            <p:cNvPr id="4220" name="Google Shape;4220;p5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3" name="Google Shape;4233;p5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58"/>
          <p:cNvGrpSpPr/>
          <p:nvPr/>
        </p:nvGrpSpPr>
        <p:grpSpPr>
          <a:xfrm>
            <a:off x="6649231" y="1500021"/>
            <a:ext cx="390287" cy="367065"/>
            <a:chOff x="6649231" y="1500021"/>
            <a:chExt cx="390287" cy="367065"/>
          </a:xfrm>
        </p:grpSpPr>
        <p:sp>
          <p:nvSpPr>
            <p:cNvPr id="4235" name="Google Shape;4235;p5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7" name="Google Shape;4247;p58"/>
          <p:cNvGrpSpPr/>
          <p:nvPr/>
        </p:nvGrpSpPr>
        <p:grpSpPr>
          <a:xfrm>
            <a:off x="5746938" y="1543503"/>
            <a:ext cx="387261" cy="280356"/>
            <a:chOff x="5746938" y="1543503"/>
            <a:chExt cx="387261" cy="280356"/>
          </a:xfrm>
        </p:grpSpPr>
        <p:sp>
          <p:nvSpPr>
            <p:cNvPr id="4248" name="Google Shape;4248;p5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0" name="Google Shape;4250;p58"/>
          <p:cNvGrpSpPr/>
          <p:nvPr/>
        </p:nvGrpSpPr>
        <p:grpSpPr>
          <a:xfrm>
            <a:off x="6196730" y="1525346"/>
            <a:ext cx="369072" cy="317467"/>
            <a:chOff x="6196730" y="1525346"/>
            <a:chExt cx="369072" cy="317467"/>
          </a:xfrm>
        </p:grpSpPr>
        <p:sp>
          <p:nvSpPr>
            <p:cNvPr id="4251" name="Google Shape;4251;p5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58"/>
          <p:cNvGrpSpPr/>
          <p:nvPr/>
        </p:nvGrpSpPr>
        <p:grpSpPr>
          <a:xfrm>
            <a:off x="4940592" y="1500690"/>
            <a:ext cx="246558" cy="367161"/>
            <a:chOff x="4940592" y="1500690"/>
            <a:chExt cx="246558" cy="367161"/>
          </a:xfrm>
        </p:grpSpPr>
        <p:sp>
          <p:nvSpPr>
            <p:cNvPr id="4255" name="Google Shape;4255;p5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58"/>
          <p:cNvGrpSpPr/>
          <p:nvPr/>
        </p:nvGrpSpPr>
        <p:grpSpPr>
          <a:xfrm>
            <a:off x="7964906" y="1499894"/>
            <a:ext cx="380858" cy="367575"/>
            <a:chOff x="7964906" y="1499894"/>
            <a:chExt cx="380858" cy="367575"/>
          </a:xfrm>
        </p:grpSpPr>
        <p:sp>
          <p:nvSpPr>
            <p:cNvPr id="4260" name="Google Shape;4260;p5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58"/>
          <p:cNvGrpSpPr/>
          <p:nvPr/>
        </p:nvGrpSpPr>
        <p:grpSpPr>
          <a:xfrm>
            <a:off x="2174559" y="3356116"/>
            <a:ext cx="364135" cy="359930"/>
            <a:chOff x="2174559" y="3356116"/>
            <a:chExt cx="364135" cy="359930"/>
          </a:xfrm>
        </p:grpSpPr>
        <p:sp>
          <p:nvSpPr>
            <p:cNvPr id="4264" name="Google Shape;4264;p5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58"/>
          <p:cNvGrpSpPr/>
          <p:nvPr/>
        </p:nvGrpSpPr>
        <p:grpSpPr>
          <a:xfrm>
            <a:off x="1731934" y="3355639"/>
            <a:ext cx="368371" cy="361554"/>
            <a:chOff x="1731934" y="3355639"/>
            <a:chExt cx="368371" cy="361554"/>
          </a:xfrm>
        </p:grpSpPr>
        <p:sp>
          <p:nvSpPr>
            <p:cNvPr id="4267" name="Google Shape;4267;p5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58"/>
          <p:cNvGrpSpPr/>
          <p:nvPr/>
        </p:nvGrpSpPr>
        <p:grpSpPr>
          <a:xfrm>
            <a:off x="3990517" y="3354173"/>
            <a:ext cx="279559" cy="363402"/>
            <a:chOff x="3990517" y="3354173"/>
            <a:chExt cx="279559" cy="363402"/>
          </a:xfrm>
        </p:grpSpPr>
        <p:sp>
          <p:nvSpPr>
            <p:cNvPr id="4270" name="Google Shape;4270;p5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58"/>
          <p:cNvGrpSpPr/>
          <p:nvPr/>
        </p:nvGrpSpPr>
        <p:grpSpPr>
          <a:xfrm>
            <a:off x="3497847" y="3417374"/>
            <a:ext cx="379680" cy="237606"/>
            <a:chOff x="3497847" y="3417374"/>
            <a:chExt cx="379680" cy="237606"/>
          </a:xfrm>
        </p:grpSpPr>
        <p:sp>
          <p:nvSpPr>
            <p:cNvPr id="4274" name="Google Shape;4274;p5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58"/>
          <p:cNvGrpSpPr/>
          <p:nvPr/>
        </p:nvGrpSpPr>
        <p:grpSpPr>
          <a:xfrm>
            <a:off x="2612597" y="3367075"/>
            <a:ext cx="376271" cy="337982"/>
            <a:chOff x="2612597" y="3367075"/>
            <a:chExt cx="376271" cy="337982"/>
          </a:xfrm>
        </p:grpSpPr>
        <p:sp>
          <p:nvSpPr>
            <p:cNvPr id="4279" name="Google Shape;4279;p5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58"/>
          <p:cNvGrpSpPr/>
          <p:nvPr/>
        </p:nvGrpSpPr>
        <p:grpSpPr>
          <a:xfrm>
            <a:off x="3071914" y="3364431"/>
            <a:ext cx="343652" cy="342505"/>
            <a:chOff x="3071914" y="3364431"/>
            <a:chExt cx="343652" cy="342505"/>
          </a:xfrm>
        </p:grpSpPr>
        <p:sp>
          <p:nvSpPr>
            <p:cNvPr id="4282" name="Google Shape;4282;p5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7" name="Google Shape;4287;p58"/>
          <p:cNvGrpSpPr/>
          <p:nvPr/>
        </p:nvGrpSpPr>
        <p:grpSpPr>
          <a:xfrm>
            <a:off x="897141" y="3359875"/>
            <a:ext cx="257962" cy="352762"/>
            <a:chOff x="897141" y="3359875"/>
            <a:chExt cx="257962" cy="352762"/>
          </a:xfrm>
        </p:grpSpPr>
        <p:sp>
          <p:nvSpPr>
            <p:cNvPr id="4288" name="Google Shape;4288;p5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58"/>
          <p:cNvGrpSpPr/>
          <p:nvPr/>
        </p:nvGrpSpPr>
        <p:grpSpPr>
          <a:xfrm>
            <a:off x="1333682" y="3344330"/>
            <a:ext cx="271213" cy="383088"/>
            <a:chOff x="1333682" y="3344330"/>
            <a:chExt cx="271213" cy="383088"/>
          </a:xfrm>
        </p:grpSpPr>
        <p:sp>
          <p:nvSpPr>
            <p:cNvPr id="4297" name="Google Shape;4297;p5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58"/>
          <p:cNvGrpSpPr/>
          <p:nvPr/>
        </p:nvGrpSpPr>
        <p:grpSpPr>
          <a:xfrm>
            <a:off x="6664394" y="3346974"/>
            <a:ext cx="353113" cy="351998"/>
            <a:chOff x="6664394" y="3346974"/>
            <a:chExt cx="353113" cy="351998"/>
          </a:xfrm>
        </p:grpSpPr>
        <p:sp>
          <p:nvSpPr>
            <p:cNvPr id="4309" name="Google Shape;4309;p5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4" name="Google Shape;4314;p58"/>
          <p:cNvGrpSpPr/>
          <p:nvPr/>
        </p:nvGrpSpPr>
        <p:grpSpPr>
          <a:xfrm>
            <a:off x="8010427" y="3348503"/>
            <a:ext cx="278795" cy="351615"/>
            <a:chOff x="8010427" y="3348503"/>
            <a:chExt cx="278795" cy="351615"/>
          </a:xfrm>
        </p:grpSpPr>
        <p:sp>
          <p:nvSpPr>
            <p:cNvPr id="4315" name="Google Shape;4315;p5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9" name="Google Shape;4319;p5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0" name="Google Shape;4320;p58"/>
          <p:cNvGrpSpPr/>
          <p:nvPr/>
        </p:nvGrpSpPr>
        <p:grpSpPr>
          <a:xfrm>
            <a:off x="7141900" y="3349204"/>
            <a:ext cx="281057" cy="351010"/>
            <a:chOff x="7141900" y="3349204"/>
            <a:chExt cx="281057" cy="351010"/>
          </a:xfrm>
        </p:grpSpPr>
        <p:sp>
          <p:nvSpPr>
            <p:cNvPr id="4321" name="Google Shape;4321;p5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58"/>
          <p:cNvGrpSpPr/>
          <p:nvPr/>
        </p:nvGrpSpPr>
        <p:grpSpPr>
          <a:xfrm>
            <a:off x="5314188" y="3350032"/>
            <a:ext cx="363752" cy="353113"/>
            <a:chOff x="5314188" y="3350032"/>
            <a:chExt cx="363752" cy="353113"/>
          </a:xfrm>
        </p:grpSpPr>
        <p:sp>
          <p:nvSpPr>
            <p:cNvPr id="4325" name="Google Shape;4325;p5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58"/>
          <p:cNvGrpSpPr/>
          <p:nvPr/>
        </p:nvGrpSpPr>
        <p:grpSpPr>
          <a:xfrm>
            <a:off x="6203579" y="3348981"/>
            <a:ext cx="351615" cy="350373"/>
            <a:chOff x="6203579" y="3348981"/>
            <a:chExt cx="351615" cy="350373"/>
          </a:xfrm>
        </p:grpSpPr>
        <p:sp>
          <p:nvSpPr>
            <p:cNvPr id="4328" name="Google Shape;4328;p5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58"/>
          <p:cNvGrpSpPr/>
          <p:nvPr/>
        </p:nvGrpSpPr>
        <p:grpSpPr>
          <a:xfrm>
            <a:off x="5829984" y="3350032"/>
            <a:ext cx="220755" cy="352348"/>
            <a:chOff x="5829984" y="3350032"/>
            <a:chExt cx="220755" cy="352348"/>
          </a:xfrm>
        </p:grpSpPr>
        <p:sp>
          <p:nvSpPr>
            <p:cNvPr id="4334" name="Google Shape;4334;p5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8" name="Google Shape;4338;p58"/>
          <p:cNvGrpSpPr/>
          <p:nvPr/>
        </p:nvGrpSpPr>
        <p:grpSpPr>
          <a:xfrm>
            <a:off x="4882170" y="3349841"/>
            <a:ext cx="358464" cy="352316"/>
            <a:chOff x="4882170" y="3349841"/>
            <a:chExt cx="358464" cy="352316"/>
          </a:xfrm>
        </p:grpSpPr>
        <p:sp>
          <p:nvSpPr>
            <p:cNvPr id="4339" name="Google Shape;4339;p5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1" name="Google Shape;4341;p5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2" name="Google Shape;4342;p58"/>
          <p:cNvGrpSpPr/>
          <p:nvPr/>
        </p:nvGrpSpPr>
        <p:grpSpPr>
          <a:xfrm>
            <a:off x="2199565" y="2421172"/>
            <a:ext cx="312179" cy="353431"/>
            <a:chOff x="2199565" y="2421172"/>
            <a:chExt cx="312179" cy="353431"/>
          </a:xfrm>
        </p:grpSpPr>
        <p:sp>
          <p:nvSpPr>
            <p:cNvPr id="4343" name="Google Shape;4343;p5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58"/>
          <p:cNvGrpSpPr/>
          <p:nvPr/>
        </p:nvGrpSpPr>
        <p:grpSpPr>
          <a:xfrm>
            <a:off x="3044965" y="2435220"/>
            <a:ext cx="400194" cy="324316"/>
            <a:chOff x="3044965" y="2435220"/>
            <a:chExt cx="400194" cy="324316"/>
          </a:xfrm>
        </p:grpSpPr>
        <p:sp>
          <p:nvSpPr>
            <p:cNvPr id="4346" name="Google Shape;4346;p5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9" name="Google Shape;4349;p58"/>
          <p:cNvGrpSpPr/>
          <p:nvPr/>
        </p:nvGrpSpPr>
        <p:grpSpPr>
          <a:xfrm>
            <a:off x="1750887" y="2425727"/>
            <a:ext cx="320143" cy="343269"/>
            <a:chOff x="1750887" y="2425727"/>
            <a:chExt cx="320143" cy="343269"/>
          </a:xfrm>
        </p:grpSpPr>
        <p:sp>
          <p:nvSpPr>
            <p:cNvPr id="4350" name="Google Shape;4350;p5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58"/>
          <p:cNvGrpSpPr/>
          <p:nvPr/>
        </p:nvGrpSpPr>
        <p:grpSpPr>
          <a:xfrm>
            <a:off x="1298037" y="2425727"/>
            <a:ext cx="338364" cy="342887"/>
            <a:chOff x="1298037" y="2425727"/>
            <a:chExt cx="338364" cy="342887"/>
          </a:xfrm>
        </p:grpSpPr>
        <p:sp>
          <p:nvSpPr>
            <p:cNvPr id="4353" name="Google Shape;4353;p5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7" name="Google Shape;4357;p5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8" name="Google Shape;4358;p58"/>
          <p:cNvGrpSpPr/>
          <p:nvPr/>
        </p:nvGrpSpPr>
        <p:grpSpPr>
          <a:xfrm>
            <a:off x="3974207" y="2429009"/>
            <a:ext cx="320143" cy="338491"/>
            <a:chOff x="3974207" y="2429009"/>
            <a:chExt cx="320143" cy="338491"/>
          </a:xfrm>
        </p:grpSpPr>
        <p:sp>
          <p:nvSpPr>
            <p:cNvPr id="4359" name="Google Shape;4359;p5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1" name="Google Shape;4361;p58"/>
          <p:cNvGrpSpPr/>
          <p:nvPr/>
        </p:nvGrpSpPr>
        <p:grpSpPr>
          <a:xfrm>
            <a:off x="2623237" y="2431047"/>
            <a:ext cx="355024" cy="332630"/>
            <a:chOff x="2623237" y="2431047"/>
            <a:chExt cx="355024" cy="332630"/>
          </a:xfrm>
        </p:grpSpPr>
        <p:sp>
          <p:nvSpPr>
            <p:cNvPr id="4362" name="Google Shape;4362;p5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58"/>
          <p:cNvGrpSpPr/>
          <p:nvPr/>
        </p:nvGrpSpPr>
        <p:grpSpPr>
          <a:xfrm>
            <a:off x="4878379" y="2473892"/>
            <a:ext cx="367161" cy="287523"/>
            <a:chOff x="4878379" y="2473892"/>
            <a:chExt cx="367161" cy="287523"/>
          </a:xfrm>
        </p:grpSpPr>
        <p:sp>
          <p:nvSpPr>
            <p:cNvPr id="4367" name="Google Shape;4367;p5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2" name="Google Shape;4372;p58"/>
          <p:cNvGrpSpPr/>
          <p:nvPr/>
        </p:nvGrpSpPr>
        <p:grpSpPr>
          <a:xfrm>
            <a:off x="6657194" y="2434073"/>
            <a:ext cx="375507" cy="367925"/>
            <a:chOff x="6657194" y="2434073"/>
            <a:chExt cx="375507" cy="367925"/>
          </a:xfrm>
        </p:grpSpPr>
        <p:sp>
          <p:nvSpPr>
            <p:cNvPr id="4373" name="Google Shape;4373;p5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58"/>
          <p:cNvGrpSpPr/>
          <p:nvPr/>
        </p:nvGrpSpPr>
        <p:grpSpPr>
          <a:xfrm>
            <a:off x="7101317" y="2441655"/>
            <a:ext cx="367925" cy="352380"/>
            <a:chOff x="7101317" y="2441655"/>
            <a:chExt cx="367925" cy="352380"/>
          </a:xfrm>
        </p:grpSpPr>
        <p:sp>
          <p:nvSpPr>
            <p:cNvPr id="4377" name="Google Shape;4377;p5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58"/>
          <p:cNvGrpSpPr/>
          <p:nvPr/>
        </p:nvGrpSpPr>
        <p:grpSpPr>
          <a:xfrm>
            <a:off x="5756399" y="2434456"/>
            <a:ext cx="367925" cy="367161"/>
            <a:chOff x="5756399" y="2434456"/>
            <a:chExt cx="367925" cy="367161"/>
          </a:xfrm>
        </p:grpSpPr>
        <p:sp>
          <p:nvSpPr>
            <p:cNvPr id="4380" name="Google Shape;4380;p5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7" name="Google Shape;4387;p5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9" name="Google Shape;4389;p58"/>
          <p:cNvGrpSpPr/>
          <p:nvPr/>
        </p:nvGrpSpPr>
        <p:grpSpPr>
          <a:xfrm>
            <a:off x="7964906" y="2434073"/>
            <a:ext cx="373627" cy="367925"/>
            <a:chOff x="7964906" y="2434073"/>
            <a:chExt cx="373627" cy="367925"/>
          </a:xfrm>
        </p:grpSpPr>
        <p:sp>
          <p:nvSpPr>
            <p:cNvPr id="4390" name="Google Shape;4390;p5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2" name="Google Shape;4392;p58"/>
          <p:cNvGrpSpPr/>
          <p:nvPr/>
        </p:nvGrpSpPr>
        <p:grpSpPr>
          <a:xfrm>
            <a:off x="6194086" y="2437737"/>
            <a:ext cx="369837" cy="360471"/>
            <a:chOff x="6194086" y="2437737"/>
            <a:chExt cx="369837" cy="360471"/>
          </a:xfrm>
        </p:grpSpPr>
        <p:sp>
          <p:nvSpPr>
            <p:cNvPr id="4393" name="Google Shape;4393;p5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5" name="Google Shape;4395;p58"/>
          <p:cNvGrpSpPr/>
          <p:nvPr/>
        </p:nvGrpSpPr>
        <p:grpSpPr>
          <a:xfrm>
            <a:off x="1989449" y="4282269"/>
            <a:ext cx="374774" cy="346073"/>
            <a:chOff x="1989449" y="4282269"/>
            <a:chExt cx="374774" cy="346073"/>
          </a:xfrm>
        </p:grpSpPr>
        <p:sp>
          <p:nvSpPr>
            <p:cNvPr id="4396" name="Google Shape;4396;p5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1" name="Google Shape;4401;p58"/>
          <p:cNvGrpSpPr/>
          <p:nvPr/>
        </p:nvGrpSpPr>
        <p:grpSpPr>
          <a:xfrm>
            <a:off x="2487439" y="4280740"/>
            <a:ext cx="198775" cy="348972"/>
            <a:chOff x="2487439" y="4280740"/>
            <a:chExt cx="198775" cy="348972"/>
          </a:xfrm>
        </p:grpSpPr>
        <p:sp>
          <p:nvSpPr>
            <p:cNvPr id="4402" name="Google Shape;4402;p5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58"/>
          <p:cNvGrpSpPr/>
          <p:nvPr/>
        </p:nvGrpSpPr>
        <p:grpSpPr>
          <a:xfrm>
            <a:off x="2810958" y="4273923"/>
            <a:ext cx="353145" cy="361873"/>
            <a:chOff x="2810958" y="4273923"/>
            <a:chExt cx="353145" cy="361873"/>
          </a:xfrm>
        </p:grpSpPr>
        <p:sp>
          <p:nvSpPr>
            <p:cNvPr id="4407" name="Google Shape;4407;p5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4" name="Google Shape;4414;p58"/>
          <p:cNvGrpSpPr/>
          <p:nvPr/>
        </p:nvGrpSpPr>
        <p:grpSpPr>
          <a:xfrm>
            <a:off x="6275635" y="4282651"/>
            <a:ext cx="209383" cy="366778"/>
            <a:chOff x="6275635" y="4282651"/>
            <a:chExt cx="209383" cy="366778"/>
          </a:xfrm>
        </p:grpSpPr>
        <p:sp>
          <p:nvSpPr>
            <p:cNvPr id="4415" name="Google Shape;4415;p5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7" name="Google Shape;4417;p58"/>
          <p:cNvGrpSpPr/>
          <p:nvPr/>
        </p:nvGrpSpPr>
        <p:grpSpPr>
          <a:xfrm>
            <a:off x="6701186" y="4283033"/>
            <a:ext cx="280292" cy="366396"/>
            <a:chOff x="6701186" y="4283033"/>
            <a:chExt cx="280292" cy="366396"/>
          </a:xfrm>
        </p:grpSpPr>
        <p:sp>
          <p:nvSpPr>
            <p:cNvPr id="4418" name="Google Shape;4418;p5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0" name="Google Shape;4420;p58"/>
          <p:cNvGrpSpPr/>
          <p:nvPr/>
        </p:nvGrpSpPr>
        <p:grpSpPr>
          <a:xfrm>
            <a:off x="2609571" y="3824958"/>
            <a:ext cx="373627" cy="347347"/>
            <a:chOff x="2609571" y="3824958"/>
            <a:chExt cx="373627" cy="347347"/>
          </a:xfrm>
        </p:grpSpPr>
        <p:sp>
          <p:nvSpPr>
            <p:cNvPr id="4421" name="Google Shape;4421;p5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4" name="Google Shape;4424;p58"/>
          <p:cNvGrpSpPr/>
          <p:nvPr/>
        </p:nvGrpSpPr>
        <p:grpSpPr>
          <a:xfrm>
            <a:off x="916127" y="3807056"/>
            <a:ext cx="221902" cy="380795"/>
            <a:chOff x="916127" y="3807056"/>
            <a:chExt cx="221902" cy="380795"/>
          </a:xfrm>
        </p:grpSpPr>
        <p:sp>
          <p:nvSpPr>
            <p:cNvPr id="4425" name="Google Shape;4425;p5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9" name="Google Shape;4429;p5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8"/>
          <p:cNvGrpSpPr/>
          <p:nvPr/>
        </p:nvGrpSpPr>
        <p:grpSpPr>
          <a:xfrm>
            <a:off x="3513010" y="3816134"/>
            <a:ext cx="362223" cy="361108"/>
            <a:chOff x="3513010" y="3816134"/>
            <a:chExt cx="362223" cy="361108"/>
          </a:xfrm>
        </p:grpSpPr>
        <p:sp>
          <p:nvSpPr>
            <p:cNvPr id="4432" name="Google Shape;4432;p5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58"/>
          <p:cNvGrpSpPr/>
          <p:nvPr/>
        </p:nvGrpSpPr>
        <p:grpSpPr>
          <a:xfrm>
            <a:off x="3950316" y="3820307"/>
            <a:ext cx="369805" cy="353782"/>
            <a:chOff x="3950316" y="3820307"/>
            <a:chExt cx="369805" cy="353782"/>
          </a:xfrm>
        </p:grpSpPr>
        <p:sp>
          <p:nvSpPr>
            <p:cNvPr id="4437" name="Google Shape;4437;p5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58"/>
          <p:cNvGrpSpPr/>
          <p:nvPr/>
        </p:nvGrpSpPr>
        <p:grpSpPr>
          <a:xfrm>
            <a:off x="1761909" y="3811961"/>
            <a:ext cx="307974" cy="371716"/>
            <a:chOff x="1761909" y="3811961"/>
            <a:chExt cx="307974" cy="371716"/>
          </a:xfrm>
        </p:grpSpPr>
        <p:sp>
          <p:nvSpPr>
            <p:cNvPr id="4442" name="Google Shape;4442;p5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58"/>
          <p:cNvGrpSpPr/>
          <p:nvPr/>
        </p:nvGrpSpPr>
        <p:grpSpPr>
          <a:xfrm>
            <a:off x="5373342" y="3808935"/>
            <a:ext cx="231395" cy="353145"/>
            <a:chOff x="5373342" y="3808935"/>
            <a:chExt cx="231395" cy="353145"/>
          </a:xfrm>
        </p:grpSpPr>
        <p:sp>
          <p:nvSpPr>
            <p:cNvPr id="4453" name="Google Shape;4453;p5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2" name="Google Shape;4462;p5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3" name="Google Shape;4463;p58"/>
          <p:cNvGrpSpPr/>
          <p:nvPr/>
        </p:nvGrpSpPr>
        <p:grpSpPr>
          <a:xfrm>
            <a:off x="5833775" y="3809445"/>
            <a:ext cx="235185" cy="352253"/>
            <a:chOff x="5833775" y="3809445"/>
            <a:chExt cx="235185" cy="352253"/>
          </a:xfrm>
        </p:grpSpPr>
        <p:sp>
          <p:nvSpPr>
            <p:cNvPr id="4464" name="Google Shape;4464;p5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58"/>
          <p:cNvGrpSpPr/>
          <p:nvPr/>
        </p:nvGrpSpPr>
        <p:grpSpPr>
          <a:xfrm>
            <a:off x="4942472" y="3809318"/>
            <a:ext cx="238976" cy="352762"/>
            <a:chOff x="4942472" y="3809318"/>
            <a:chExt cx="238976" cy="352762"/>
          </a:xfrm>
        </p:grpSpPr>
        <p:sp>
          <p:nvSpPr>
            <p:cNvPr id="4468" name="Google Shape;4468;p5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5" name="Google Shape;4475;p58"/>
          <p:cNvGrpSpPr/>
          <p:nvPr/>
        </p:nvGrpSpPr>
        <p:grpSpPr>
          <a:xfrm>
            <a:off x="6266525" y="3807788"/>
            <a:ext cx="260223" cy="353527"/>
            <a:chOff x="6266525" y="3807788"/>
            <a:chExt cx="260223" cy="353527"/>
          </a:xfrm>
        </p:grpSpPr>
        <p:sp>
          <p:nvSpPr>
            <p:cNvPr id="4476" name="Google Shape;4476;p5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0" name="Google Shape;4480;p5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1" name="Google Shape;4481;p58"/>
          <p:cNvGrpSpPr/>
          <p:nvPr/>
        </p:nvGrpSpPr>
        <p:grpSpPr>
          <a:xfrm>
            <a:off x="7184363" y="3809604"/>
            <a:ext cx="202184" cy="352762"/>
            <a:chOff x="7184363" y="3809604"/>
            <a:chExt cx="202184" cy="352762"/>
          </a:xfrm>
        </p:grpSpPr>
        <p:sp>
          <p:nvSpPr>
            <p:cNvPr id="4482" name="Google Shape;4482;p5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58"/>
          <p:cNvGrpSpPr/>
          <p:nvPr/>
        </p:nvGrpSpPr>
        <p:grpSpPr>
          <a:xfrm>
            <a:off x="7571624" y="3808935"/>
            <a:ext cx="292047" cy="352762"/>
            <a:chOff x="7571624" y="3808935"/>
            <a:chExt cx="292047" cy="352762"/>
          </a:xfrm>
        </p:grpSpPr>
        <p:sp>
          <p:nvSpPr>
            <p:cNvPr id="4485" name="Google Shape;4485;p5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1" name="Google Shape;4491;p5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2" name="Google Shape;4492;p58"/>
          <p:cNvGrpSpPr/>
          <p:nvPr/>
        </p:nvGrpSpPr>
        <p:grpSpPr>
          <a:xfrm>
            <a:off x="1325719" y="2887689"/>
            <a:ext cx="290581" cy="372481"/>
            <a:chOff x="1325719" y="2887689"/>
            <a:chExt cx="290581" cy="372481"/>
          </a:xfrm>
        </p:grpSpPr>
        <p:sp>
          <p:nvSpPr>
            <p:cNvPr id="4493" name="Google Shape;4493;p5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5" name="Google Shape;4495;p5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6" name="Google Shape;4496;p58"/>
          <p:cNvGrpSpPr/>
          <p:nvPr/>
        </p:nvGrpSpPr>
        <p:grpSpPr>
          <a:xfrm>
            <a:off x="3510335" y="2892499"/>
            <a:ext cx="360726" cy="361204"/>
            <a:chOff x="3510335" y="2892499"/>
            <a:chExt cx="360726" cy="361204"/>
          </a:xfrm>
        </p:grpSpPr>
        <p:sp>
          <p:nvSpPr>
            <p:cNvPr id="4497" name="Google Shape;4497;p5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58"/>
          <p:cNvGrpSpPr/>
          <p:nvPr/>
        </p:nvGrpSpPr>
        <p:grpSpPr>
          <a:xfrm>
            <a:off x="3086313" y="2877049"/>
            <a:ext cx="320143" cy="392581"/>
            <a:chOff x="3086313" y="2877049"/>
            <a:chExt cx="320143" cy="392581"/>
          </a:xfrm>
        </p:grpSpPr>
        <p:sp>
          <p:nvSpPr>
            <p:cNvPr id="4503" name="Google Shape;4503;p5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5" name="Google Shape;4515;p5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6" name="Google Shape;4516;p58"/>
          <p:cNvGrpSpPr/>
          <p:nvPr/>
        </p:nvGrpSpPr>
        <p:grpSpPr>
          <a:xfrm>
            <a:off x="861113" y="2885746"/>
            <a:ext cx="333809" cy="373277"/>
            <a:chOff x="861113" y="2885746"/>
            <a:chExt cx="333809" cy="373277"/>
          </a:xfrm>
        </p:grpSpPr>
        <p:sp>
          <p:nvSpPr>
            <p:cNvPr id="4517" name="Google Shape;4517;p5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0" name="Google Shape;4520;p5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2" name="Google Shape;4522;p58"/>
          <p:cNvGrpSpPr/>
          <p:nvPr/>
        </p:nvGrpSpPr>
        <p:grpSpPr>
          <a:xfrm>
            <a:off x="8007400" y="2902278"/>
            <a:ext cx="285230" cy="355597"/>
            <a:chOff x="8007400" y="2902278"/>
            <a:chExt cx="285230" cy="355597"/>
          </a:xfrm>
        </p:grpSpPr>
        <p:sp>
          <p:nvSpPr>
            <p:cNvPr id="4523" name="Google Shape;4523;p5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58"/>
          <p:cNvGrpSpPr/>
          <p:nvPr/>
        </p:nvGrpSpPr>
        <p:grpSpPr>
          <a:xfrm>
            <a:off x="6219124" y="2902788"/>
            <a:ext cx="318231" cy="355470"/>
            <a:chOff x="6219124" y="2902788"/>
            <a:chExt cx="318231" cy="355470"/>
          </a:xfrm>
        </p:grpSpPr>
        <p:sp>
          <p:nvSpPr>
            <p:cNvPr id="4526" name="Google Shape;4526;p5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58"/>
          <p:cNvGrpSpPr/>
          <p:nvPr/>
        </p:nvGrpSpPr>
        <p:grpSpPr>
          <a:xfrm>
            <a:off x="4969421" y="2902852"/>
            <a:ext cx="185109" cy="355406"/>
            <a:chOff x="4969421" y="2902852"/>
            <a:chExt cx="185109" cy="355406"/>
          </a:xfrm>
        </p:grpSpPr>
        <p:sp>
          <p:nvSpPr>
            <p:cNvPr id="4530" name="Google Shape;4530;p5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6" name="Google Shape;4536;p5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8" name="Google Shape;4538;p58"/>
          <p:cNvGrpSpPr/>
          <p:nvPr/>
        </p:nvGrpSpPr>
        <p:grpSpPr>
          <a:xfrm>
            <a:off x="6685259" y="2902852"/>
            <a:ext cx="311414" cy="355406"/>
            <a:chOff x="6685259" y="2902852"/>
            <a:chExt cx="311414" cy="355406"/>
          </a:xfrm>
        </p:grpSpPr>
        <p:sp>
          <p:nvSpPr>
            <p:cNvPr id="4539" name="Google Shape;4539;p5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58"/>
          <p:cNvGrpSpPr/>
          <p:nvPr/>
        </p:nvGrpSpPr>
        <p:grpSpPr>
          <a:xfrm>
            <a:off x="5309250" y="2903170"/>
            <a:ext cx="359579" cy="355852"/>
            <a:chOff x="5309250" y="2903170"/>
            <a:chExt cx="359579" cy="355852"/>
          </a:xfrm>
        </p:grpSpPr>
        <p:sp>
          <p:nvSpPr>
            <p:cNvPr id="4543" name="Google Shape;4543;p5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hu-HU" dirty="0"/>
              <a:t>USED TECHNOLOGIES</a:t>
            </a:r>
            <a:endParaRPr dirty="0"/>
          </a:p>
        </p:txBody>
      </p:sp>
      <p:pic>
        <p:nvPicPr>
          <p:cNvPr id="190" name="Google Shape;190;p29"/>
          <p:cNvPicPr preferRelativeResize="0"/>
          <p:nvPr/>
        </p:nvPicPr>
        <p:blipFill rotWithShape="1">
          <a:blip r:embed="rId3">
            <a:alphaModFix/>
          </a:blip>
          <a:srcRect t="34900" b="-34899"/>
          <a:stretch/>
        </p:blipFill>
        <p:spPr>
          <a:xfrm>
            <a:off x="584363" y="540000"/>
            <a:ext cx="6164663" cy="4109775"/>
          </a:xfrm>
          <a:prstGeom prst="rect">
            <a:avLst/>
          </a:prstGeom>
          <a:noFill/>
          <a:ln>
            <a:noFill/>
          </a:ln>
        </p:spPr>
      </p:pic>
      <p:sp>
        <p:nvSpPr>
          <p:cNvPr id="191" name="Google Shape;191;p29"/>
          <p:cNvSpPr/>
          <p:nvPr/>
        </p:nvSpPr>
        <p:spPr>
          <a:xfrm>
            <a:off x="0" y="2632200"/>
            <a:ext cx="7215000" cy="2511300"/>
          </a:xfrm>
          <a:prstGeom prst="rect">
            <a:avLst/>
          </a:prstGeom>
          <a:solidFill>
            <a:srgbClr val="4357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Clr>
                <a:schemeClr val="bg1"/>
              </a:buClr>
              <a:buSzPct val="150000"/>
              <a:buFont typeface="Arial" panose="020B0604020202020204" pitchFamily="34" charset="0"/>
              <a:buChar char="•"/>
            </a:pPr>
            <a:r>
              <a:rPr lang="hu-HU" sz="1200" dirty="0" err="1">
                <a:solidFill>
                  <a:schemeClr val="bg1"/>
                </a:solidFill>
                <a:latin typeface="Livvic" pitchFamily="2" charset="-18"/>
              </a:rPr>
              <a:t>MySQL</a:t>
            </a:r>
            <a:endParaRPr sz="1200" dirty="0">
              <a:solidFill>
                <a:schemeClr val="bg1"/>
              </a:solidFill>
              <a:latin typeface="Livvic" pitchFamily="2" charset="-18"/>
            </a:endParaRPr>
          </a:p>
        </p:txBody>
      </p:sp>
      <p:sp>
        <p:nvSpPr>
          <p:cNvPr id="193" name="Google Shape;193;p29"/>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p>
            <a:pPr marL="171450" lvl="0" indent="-171450" algn="l" rtl="0">
              <a:lnSpc>
                <a:spcPct val="150000"/>
              </a:lnSpc>
              <a:spcBef>
                <a:spcPts val="0"/>
              </a:spcBef>
              <a:spcAft>
                <a:spcPts val="0"/>
              </a:spcAft>
              <a:buClr>
                <a:schemeClr val="bg1"/>
              </a:buClr>
              <a:buSzPct val="150000"/>
              <a:buFont typeface="Arial" panose="020B0604020202020204" pitchFamily="34" charset="0"/>
              <a:buChar char="•"/>
            </a:pPr>
            <a:r>
              <a:rPr lang="hu-HU" sz="1200" dirty="0" err="1">
                <a:solidFill>
                  <a:schemeClr val="bg1"/>
                </a:solidFill>
                <a:latin typeface="Livvic" pitchFamily="2" charset="-18"/>
              </a:rPr>
              <a:t>Native</a:t>
            </a:r>
            <a:r>
              <a:rPr lang="hu-HU" sz="1200" dirty="0">
                <a:solidFill>
                  <a:schemeClr val="bg1"/>
                </a:solidFill>
                <a:latin typeface="Livvic" pitchFamily="2" charset="-18"/>
              </a:rPr>
              <a:t> PHP</a:t>
            </a:r>
          </a:p>
          <a:p>
            <a:pPr marL="171450" lvl="0" indent="-171450" algn="l" rtl="0">
              <a:lnSpc>
                <a:spcPct val="150000"/>
              </a:lnSpc>
              <a:spcBef>
                <a:spcPts val="0"/>
              </a:spcBef>
              <a:spcAft>
                <a:spcPts val="0"/>
              </a:spcAft>
              <a:buClr>
                <a:schemeClr val="bg1"/>
              </a:buClr>
              <a:buSzPct val="150000"/>
              <a:buFont typeface="Arial" panose="020B0604020202020204" pitchFamily="34" charset="0"/>
              <a:buChar char="•"/>
            </a:pPr>
            <a:r>
              <a:rPr lang="hu-HU" sz="1200" dirty="0">
                <a:solidFill>
                  <a:schemeClr val="bg1"/>
                </a:solidFill>
                <a:latin typeface="Livvic" pitchFamily="2" charset="-18"/>
              </a:rPr>
              <a:t>SQL </a:t>
            </a:r>
            <a:r>
              <a:rPr lang="hu-HU" sz="1200" dirty="0" err="1">
                <a:solidFill>
                  <a:schemeClr val="bg1"/>
                </a:solidFill>
                <a:latin typeface="Livvic" pitchFamily="2" charset="-18"/>
              </a:rPr>
              <a:t>queries</a:t>
            </a:r>
            <a:endParaRPr lang="hu-HU" sz="1200" dirty="0">
              <a:solidFill>
                <a:schemeClr val="bg1"/>
              </a:solidFill>
              <a:latin typeface="Livvic" pitchFamily="2" charset="-18"/>
            </a:endParaRPr>
          </a:p>
          <a:p>
            <a:pPr marL="171450" lvl="0" indent="-171450" algn="l" rtl="0">
              <a:lnSpc>
                <a:spcPct val="150000"/>
              </a:lnSpc>
              <a:spcBef>
                <a:spcPts val="0"/>
              </a:spcBef>
              <a:spcAft>
                <a:spcPts val="0"/>
              </a:spcAft>
              <a:buClr>
                <a:schemeClr val="bg1"/>
              </a:buClr>
              <a:buSzPct val="150000"/>
              <a:buFont typeface="Arial" panose="020B0604020202020204" pitchFamily="34" charset="0"/>
              <a:buChar char="•"/>
            </a:pPr>
            <a:r>
              <a:rPr lang="hu-HU" sz="1200" dirty="0" err="1">
                <a:solidFill>
                  <a:schemeClr val="bg1"/>
                </a:solidFill>
                <a:latin typeface="Livvic" pitchFamily="2" charset="-18"/>
              </a:rPr>
              <a:t>Composer</a:t>
            </a:r>
            <a:endParaRPr lang="hu-HU" sz="1200" dirty="0">
              <a:solidFill>
                <a:schemeClr val="bg1"/>
              </a:solidFill>
              <a:latin typeface="Livvic" pitchFamily="2" charset="-18"/>
            </a:endParaRPr>
          </a:p>
          <a:p>
            <a:pPr marL="171450" lvl="0" indent="-171450" algn="l" rtl="0">
              <a:lnSpc>
                <a:spcPct val="150000"/>
              </a:lnSpc>
              <a:spcBef>
                <a:spcPts val="0"/>
              </a:spcBef>
              <a:spcAft>
                <a:spcPts val="0"/>
              </a:spcAft>
              <a:buClr>
                <a:schemeClr val="bg1"/>
              </a:buClr>
              <a:buSzPct val="150000"/>
              <a:buFont typeface="Arial" panose="020B0604020202020204" pitchFamily="34" charset="0"/>
              <a:buChar char="•"/>
            </a:pPr>
            <a:r>
              <a:rPr lang="hu-HU" sz="1200" dirty="0" err="1">
                <a:solidFill>
                  <a:schemeClr val="bg1"/>
                </a:solidFill>
                <a:latin typeface="Livvic" pitchFamily="2" charset="-18"/>
              </a:rPr>
              <a:t>Authentication</a:t>
            </a:r>
            <a:endParaRPr lang="hu-HU" sz="1200" dirty="0">
              <a:solidFill>
                <a:schemeClr val="bg1"/>
              </a:solidFill>
              <a:latin typeface="Livvic" pitchFamily="2" charset="-18"/>
            </a:endParaRPr>
          </a:p>
        </p:txBody>
      </p:sp>
      <p:sp>
        <p:nvSpPr>
          <p:cNvPr id="194" name="Google Shape;194;p29"/>
          <p:cNvSpPr txBox="1">
            <a:spLocks noGrp="1"/>
          </p:cNvSpPr>
          <p:nvPr>
            <p:ph type="ctrTitle" idx="2"/>
          </p:nvPr>
        </p:nvSpPr>
        <p:spPr>
          <a:xfrm>
            <a:off x="906139" y="2993035"/>
            <a:ext cx="18282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t>BACKEND</a:t>
            </a:r>
            <a:endParaRPr dirty="0"/>
          </a:p>
        </p:txBody>
      </p:sp>
      <p:sp>
        <p:nvSpPr>
          <p:cNvPr id="195" name="Google Shape;195;p29"/>
          <p:cNvSpPr txBox="1">
            <a:spLocks noGrp="1"/>
          </p:cNvSpPr>
          <p:nvPr>
            <p:ph type="ctrTitle"/>
          </p:nvPr>
        </p:nvSpPr>
        <p:spPr>
          <a:xfrm>
            <a:off x="4921575" y="2993035"/>
            <a:ext cx="18282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t>DATABASE</a:t>
            </a:r>
            <a:endParaRPr dirty="0"/>
          </a:p>
        </p:txBody>
      </p:sp>
      <p:sp>
        <p:nvSpPr>
          <p:cNvPr id="196" name="Google Shape;196;p29"/>
          <p:cNvSpPr txBox="1">
            <a:spLocks noGrp="1"/>
          </p:cNvSpPr>
          <p:nvPr>
            <p:ph type="ctrTitle" idx="5"/>
          </p:nvPr>
        </p:nvSpPr>
        <p:spPr>
          <a:xfrm>
            <a:off x="2928557" y="2993035"/>
            <a:ext cx="17988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u-HU" dirty="0"/>
              <a:t>FRONTEND</a:t>
            </a:r>
            <a:endParaRPr dirty="0"/>
          </a:p>
        </p:txBody>
      </p:sp>
      <p:sp>
        <p:nvSpPr>
          <p:cNvPr id="198" name="Google Shape;198;p29"/>
          <p:cNvSpPr/>
          <p:nvPr/>
        </p:nvSpPr>
        <p:spPr>
          <a:xfrm rot="10800000" flipH="1">
            <a:off x="0" y="2424900"/>
            <a:ext cx="7215000" cy="207300"/>
          </a:xfrm>
          <a:prstGeom prst="rect">
            <a:avLst/>
          </a:prstGeom>
          <a:solidFill>
            <a:srgbClr val="43571C">
              <a:alpha val="617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3;p29">
            <a:extLst>
              <a:ext uri="{FF2B5EF4-FFF2-40B4-BE49-F238E27FC236}">
                <a16:creationId xmlns:a16="http://schemas.microsoft.com/office/drawing/2014/main" id="{4978ABB4-A631-44D2-A38B-347A9F6DF32C}"/>
              </a:ext>
            </a:extLst>
          </p:cNvPr>
          <p:cNvSpPr txBox="1">
            <a:spLocks/>
          </p:cNvSpPr>
          <p:nvPr/>
        </p:nvSpPr>
        <p:spPr>
          <a:xfrm>
            <a:off x="2933401" y="3553810"/>
            <a:ext cx="1522200" cy="946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000"/>
              <a:buFont typeface="Catamaran Light"/>
              <a:buNone/>
              <a:defRPr sz="1000" b="0" i="0" u="none" strike="noStrike" cap="none">
                <a:solidFill>
                  <a:srgbClr val="000000"/>
                </a:solidFill>
                <a:latin typeface="Catamaran Light"/>
                <a:ea typeface="Catamaran Light"/>
                <a:cs typeface="Catamaran Light"/>
                <a:sym typeface="Catamaran Light"/>
              </a:defRPr>
            </a:lvl1pPr>
            <a:lvl2pPr marL="914400" marR="0" lvl="1"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2pPr>
            <a:lvl3pPr marL="1371600" marR="0" lvl="2"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3pPr>
            <a:lvl4pPr marL="1828800" marR="0" lvl="3"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4pPr>
            <a:lvl5pPr marL="2286000" marR="0" lvl="4"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5pPr>
            <a:lvl6pPr marL="2743200" marR="0" lvl="5"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6pPr>
            <a:lvl7pPr marL="3200400" marR="0" lvl="6"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7pPr>
            <a:lvl8pPr marL="3657600" marR="0" lvl="7"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8pPr>
            <a:lvl9pPr marL="4114800" marR="0" lvl="8" indent="-304800" algn="l" rtl="0">
              <a:lnSpc>
                <a:spcPct val="100000"/>
              </a:lnSpc>
              <a:spcBef>
                <a:spcPts val="0"/>
              </a:spcBef>
              <a:spcAft>
                <a:spcPts val="0"/>
              </a:spcAft>
              <a:buClr>
                <a:schemeClr val="dk1"/>
              </a:buClr>
              <a:buSzPts val="1000"/>
              <a:buFont typeface="Catamaran Light"/>
              <a:buNone/>
              <a:defRPr sz="1000" b="0" i="0" u="none" strike="noStrike" cap="none">
                <a:solidFill>
                  <a:schemeClr val="dk1"/>
                </a:solidFill>
                <a:latin typeface="Catamaran Light"/>
                <a:ea typeface="Catamaran Light"/>
                <a:cs typeface="Catamaran Light"/>
                <a:sym typeface="Catamaran Light"/>
              </a:defRPr>
            </a:lvl9pPr>
          </a:lstStyle>
          <a:p>
            <a:pPr marL="171450" indent="-171450">
              <a:lnSpc>
                <a:spcPct val="150000"/>
              </a:lnSpc>
              <a:buClr>
                <a:schemeClr val="bg1"/>
              </a:buClr>
              <a:buSzPct val="150000"/>
              <a:buFont typeface="Arial" panose="020B0604020202020204" pitchFamily="34" charset="0"/>
              <a:buChar char="•"/>
            </a:pPr>
            <a:r>
              <a:rPr lang="hu-HU" sz="1200" dirty="0">
                <a:solidFill>
                  <a:schemeClr val="bg1"/>
                </a:solidFill>
                <a:latin typeface="Livvic" pitchFamily="2" charset="-18"/>
              </a:rPr>
              <a:t>ANGULAR</a:t>
            </a:r>
          </a:p>
          <a:p>
            <a:pPr marL="171450" indent="-171450">
              <a:lnSpc>
                <a:spcPct val="150000"/>
              </a:lnSpc>
              <a:buClr>
                <a:schemeClr val="bg1"/>
              </a:buClr>
              <a:buSzPct val="150000"/>
              <a:buFont typeface="Arial" panose="020B0604020202020204" pitchFamily="34" charset="0"/>
              <a:buChar char="•"/>
            </a:pPr>
            <a:r>
              <a:rPr lang="hu-HU" sz="1200" dirty="0" err="1">
                <a:solidFill>
                  <a:schemeClr val="bg1"/>
                </a:solidFill>
                <a:latin typeface="Livvic" pitchFamily="2" charset="-18"/>
              </a:rPr>
              <a:t>Angular</a:t>
            </a:r>
            <a:r>
              <a:rPr lang="hu-HU" sz="1200" dirty="0">
                <a:solidFill>
                  <a:schemeClr val="bg1"/>
                </a:solidFill>
                <a:latin typeface="Livvic" pitchFamily="2" charset="-18"/>
              </a:rPr>
              <a:t> </a:t>
            </a:r>
            <a:r>
              <a:rPr lang="hu-HU" sz="1200" dirty="0" err="1">
                <a:solidFill>
                  <a:schemeClr val="bg1"/>
                </a:solidFill>
                <a:latin typeface="Livvic" pitchFamily="2" charset="-18"/>
              </a:rPr>
              <a:t>Material</a:t>
            </a:r>
            <a:endParaRPr lang="hu-HU" sz="1200" dirty="0">
              <a:solidFill>
                <a:schemeClr val="bg1"/>
              </a:solidFill>
              <a:latin typeface="Livvic" pitchFamily="2" charset="-18"/>
            </a:endParaRPr>
          </a:p>
          <a:p>
            <a:pPr marL="171450" indent="-171450">
              <a:lnSpc>
                <a:spcPct val="150000"/>
              </a:lnSpc>
              <a:buClr>
                <a:schemeClr val="bg1"/>
              </a:buClr>
              <a:buSzPct val="150000"/>
              <a:buFont typeface="Arial" panose="020B0604020202020204" pitchFamily="34" charset="0"/>
              <a:buChar char="•"/>
            </a:pPr>
            <a:r>
              <a:rPr lang="hu-HU" sz="1200" dirty="0" err="1">
                <a:solidFill>
                  <a:schemeClr val="bg1"/>
                </a:solidFill>
                <a:latin typeface="Livvic" pitchFamily="2" charset="-18"/>
              </a:rPr>
              <a:t>Bootstrap</a:t>
            </a:r>
            <a:endParaRPr lang="hu-HU" sz="1200" dirty="0">
              <a:solidFill>
                <a:schemeClr val="bg1"/>
              </a:solidFill>
              <a:latin typeface="Livvic" pitchFamily="2" charset="-18"/>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549"/>
        <p:cNvGrpSpPr/>
        <p:nvPr/>
      </p:nvGrpSpPr>
      <p:grpSpPr>
        <a:xfrm>
          <a:off x="0" y="0"/>
          <a:ext cx="0" cy="0"/>
          <a:chOff x="0" y="0"/>
          <a:chExt cx="0" cy="0"/>
        </a:xfrm>
      </p:grpSpPr>
      <p:sp>
        <p:nvSpPr>
          <p:cNvPr id="4550" name="Google Shape;4550;p5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551" name="Google Shape;4551;p5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4552" name="Google Shape;4552;p59"/>
          <p:cNvGrpSpPr/>
          <p:nvPr/>
        </p:nvGrpSpPr>
        <p:grpSpPr>
          <a:xfrm>
            <a:off x="2165809" y="3811059"/>
            <a:ext cx="422542" cy="342973"/>
            <a:chOff x="2165809" y="3811059"/>
            <a:chExt cx="422542" cy="342973"/>
          </a:xfrm>
        </p:grpSpPr>
        <p:sp>
          <p:nvSpPr>
            <p:cNvPr id="4553" name="Google Shape;4553;p5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1" name="Google Shape;4571;p59"/>
          <p:cNvGrpSpPr/>
          <p:nvPr/>
        </p:nvGrpSpPr>
        <p:grpSpPr>
          <a:xfrm>
            <a:off x="2722090" y="2890162"/>
            <a:ext cx="238770" cy="371841"/>
            <a:chOff x="2722090" y="2890162"/>
            <a:chExt cx="238770" cy="371841"/>
          </a:xfrm>
        </p:grpSpPr>
        <p:sp>
          <p:nvSpPr>
            <p:cNvPr id="4572" name="Google Shape;4572;p5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59"/>
          <p:cNvGrpSpPr/>
          <p:nvPr/>
        </p:nvGrpSpPr>
        <p:grpSpPr>
          <a:xfrm>
            <a:off x="3541011" y="1508594"/>
            <a:ext cx="350166" cy="349434"/>
            <a:chOff x="3541011" y="1508594"/>
            <a:chExt cx="350166" cy="349434"/>
          </a:xfrm>
        </p:grpSpPr>
        <p:sp>
          <p:nvSpPr>
            <p:cNvPr id="4576" name="Google Shape;4576;p5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9" name="Google Shape;4589;p5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0" name="Google Shape;4590;p59"/>
          <p:cNvGrpSpPr/>
          <p:nvPr/>
        </p:nvGrpSpPr>
        <p:grpSpPr>
          <a:xfrm>
            <a:off x="848978" y="4297637"/>
            <a:ext cx="377824" cy="324418"/>
            <a:chOff x="848978" y="4297637"/>
            <a:chExt cx="377824" cy="324418"/>
          </a:xfrm>
        </p:grpSpPr>
        <p:sp>
          <p:nvSpPr>
            <p:cNvPr id="4591" name="Google Shape;4591;p5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3" name="Google Shape;4593;p59"/>
          <p:cNvGrpSpPr/>
          <p:nvPr/>
        </p:nvGrpSpPr>
        <p:grpSpPr>
          <a:xfrm>
            <a:off x="903530" y="3806125"/>
            <a:ext cx="264550" cy="353222"/>
            <a:chOff x="903530" y="3806125"/>
            <a:chExt cx="264550" cy="353222"/>
          </a:xfrm>
        </p:grpSpPr>
        <p:sp>
          <p:nvSpPr>
            <p:cNvPr id="4594" name="Google Shape;4594;p5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8" name="Google Shape;4598;p59"/>
          <p:cNvGrpSpPr/>
          <p:nvPr/>
        </p:nvGrpSpPr>
        <p:grpSpPr>
          <a:xfrm>
            <a:off x="1289311" y="2926222"/>
            <a:ext cx="408156" cy="299783"/>
            <a:chOff x="1289311" y="2926222"/>
            <a:chExt cx="408156" cy="299783"/>
          </a:xfrm>
        </p:grpSpPr>
        <p:sp>
          <p:nvSpPr>
            <p:cNvPr id="4599" name="Google Shape;4599;p5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59"/>
          <p:cNvGrpSpPr/>
          <p:nvPr/>
        </p:nvGrpSpPr>
        <p:grpSpPr>
          <a:xfrm>
            <a:off x="2171474" y="3369229"/>
            <a:ext cx="408156" cy="343737"/>
            <a:chOff x="2171474" y="3369229"/>
            <a:chExt cx="408156" cy="343737"/>
          </a:xfrm>
        </p:grpSpPr>
        <p:sp>
          <p:nvSpPr>
            <p:cNvPr id="4602" name="Google Shape;4602;p5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59"/>
          <p:cNvGrpSpPr/>
          <p:nvPr/>
        </p:nvGrpSpPr>
        <p:grpSpPr>
          <a:xfrm>
            <a:off x="2201806" y="1976585"/>
            <a:ext cx="349784" cy="349434"/>
            <a:chOff x="2201806" y="1976585"/>
            <a:chExt cx="349784" cy="349434"/>
          </a:xfrm>
        </p:grpSpPr>
        <p:sp>
          <p:nvSpPr>
            <p:cNvPr id="4607" name="Google Shape;4607;p5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1" name="Google Shape;4611;p5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2" name="Google Shape;4612;p59"/>
          <p:cNvGrpSpPr/>
          <p:nvPr/>
        </p:nvGrpSpPr>
        <p:grpSpPr>
          <a:xfrm>
            <a:off x="3122257" y="1508594"/>
            <a:ext cx="294850" cy="349434"/>
            <a:chOff x="3122257" y="1508594"/>
            <a:chExt cx="294850" cy="349434"/>
          </a:xfrm>
        </p:grpSpPr>
        <p:sp>
          <p:nvSpPr>
            <p:cNvPr id="4613" name="Google Shape;4613;p5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59"/>
          <p:cNvGrpSpPr/>
          <p:nvPr/>
        </p:nvGrpSpPr>
        <p:grpSpPr>
          <a:xfrm>
            <a:off x="4054103" y="2430191"/>
            <a:ext cx="218687" cy="349052"/>
            <a:chOff x="4054103" y="2430191"/>
            <a:chExt cx="218687" cy="349052"/>
          </a:xfrm>
        </p:grpSpPr>
        <p:sp>
          <p:nvSpPr>
            <p:cNvPr id="4619" name="Google Shape;4619;p5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59"/>
          <p:cNvGrpSpPr/>
          <p:nvPr/>
        </p:nvGrpSpPr>
        <p:grpSpPr>
          <a:xfrm>
            <a:off x="910723" y="1508212"/>
            <a:ext cx="251660" cy="350166"/>
            <a:chOff x="910723" y="1508212"/>
            <a:chExt cx="251660" cy="350166"/>
          </a:xfrm>
        </p:grpSpPr>
        <p:sp>
          <p:nvSpPr>
            <p:cNvPr id="4622" name="Google Shape;4622;p5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59"/>
          <p:cNvGrpSpPr/>
          <p:nvPr/>
        </p:nvGrpSpPr>
        <p:grpSpPr>
          <a:xfrm>
            <a:off x="854261" y="2908813"/>
            <a:ext cx="377474" cy="335748"/>
            <a:chOff x="854261" y="2908813"/>
            <a:chExt cx="377474" cy="335748"/>
          </a:xfrm>
        </p:grpSpPr>
        <p:sp>
          <p:nvSpPr>
            <p:cNvPr id="4640" name="Google Shape;4640;p5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5" name="Google Shape;4645;p59"/>
          <p:cNvGrpSpPr/>
          <p:nvPr/>
        </p:nvGrpSpPr>
        <p:grpSpPr>
          <a:xfrm>
            <a:off x="1749728" y="2894777"/>
            <a:ext cx="386927" cy="363438"/>
            <a:chOff x="1749728" y="2894777"/>
            <a:chExt cx="386927" cy="363438"/>
          </a:xfrm>
        </p:grpSpPr>
        <p:sp>
          <p:nvSpPr>
            <p:cNvPr id="4646" name="Google Shape;4646;p5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59"/>
          <p:cNvGrpSpPr/>
          <p:nvPr/>
        </p:nvGrpSpPr>
        <p:grpSpPr>
          <a:xfrm>
            <a:off x="1308631" y="1507830"/>
            <a:ext cx="350166" cy="350198"/>
            <a:chOff x="1308631" y="1507830"/>
            <a:chExt cx="350166" cy="350198"/>
          </a:xfrm>
        </p:grpSpPr>
        <p:sp>
          <p:nvSpPr>
            <p:cNvPr id="4654" name="Google Shape;4654;p5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59"/>
          <p:cNvGrpSpPr/>
          <p:nvPr/>
        </p:nvGrpSpPr>
        <p:grpSpPr>
          <a:xfrm>
            <a:off x="3094217" y="1976585"/>
            <a:ext cx="350198" cy="350548"/>
            <a:chOff x="3094217" y="1976585"/>
            <a:chExt cx="350198" cy="350548"/>
          </a:xfrm>
        </p:grpSpPr>
        <p:sp>
          <p:nvSpPr>
            <p:cNvPr id="4659" name="Google Shape;4659;p5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2" name="Google Shape;4672;p59"/>
          <p:cNvGrpSpPr/>
          <p:nvPr/>
        </p:nvGrpSpPr>
        <p:grpSpPr>
          <a:xfrm>
            <a:off x="2185128" y="2427549"/>
            <a:ext cx="382758" cy="356595"/>
            <a:chOff x="2185128" y="2427549"/>
            <a:chExt cx="382758" cy="356595"/>
          </a:xfrm>
        </p:grpSpPr>
        <p:sp>
          <p:nvSpPr>
            <p:cNvPr id="4673" name="Google Shape;4673;p5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7" name="Google Shape;4677;p59"/>
          <p:cNvGrpSpPr/>
          <p:nvPr/>
        </p:nvGrpSpPr>
        <p:grpSpPr>
          <a:xfrm>
            <a:off x="2611458" y="3816374"/>
            <a:ext cx="426329" cy="332375"/>
            <a:chOff x="2611458" y="3816374"/>
            <a:chExt cx="426329" cy="332375"/>
          </a:xfrm>
        </p:grpSpPr>
        <p:sp>
          <p:nvSpPr>
            <p:cNvPr id="4678" name="Google Shape;4678;p5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8" name="Google Shape;4688;p5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0" name="Google Shape;4690;p59"/>
          <p:cNvGrpSpPr/>
          <p:nvPr/>
        </p:nvGrpSpPr>
        <p:grpSpPr>
          <a:xfrm>
            <a:off x="4019984" y="3805393"/>
            <a:ext cx="293704" cy="353954"/>
            <a:chOff x="4019984" y="3805393"/>
            <a:chExt cx="293704" cy="353954"/>
          </a:xfrm>
        </p:grpSpPr>
        <p:sp>
          <p:nvSpPr>
            <p:cNvPr id="4691" name="Google Shape;4691;p5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3" name="Google Shape;4693;p59"/>
          <p:cNvGrpSpPr/>
          <p:nvPr/>
        </p:nvGrpSpPr>
        <p:grpSpPr>
          <a:xfrm>
            <a:off x="870939" y="1975821"/>
            <a:ext cx="332375" cy="350071"/>
            <a:chOff x="870939" y="1975821"/>
            <a:chExt cx="332375" cy="350071"/>
          </a:xfrm>
        </p:grpSpPr>
        <p:sp>
          <p:nvSpPr>
            <p:cNvPr id="4694" name="Google Shape;4694;p5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59"/>
          <p:cNvGrpSpPr/>
          <p:nvPr/>
        </p:nvGrpSpPr>
        <p:grpSpPr>
          <a:xfrm>
            <a:off x="3539102" y="2427549"/>
            <a:ext cx="355099" cy="355481"/>
            <a:chOff x="3539102" y="2427549"/>
            <a:chExt cx="355099" cy="355481"/>
          </a:xfrm>
        </p:grpSpPr>
        <p:sp>
          <p:nvSpPr>
            <p:cNvPr id="4699" name="Google Shape;4699;p5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1" name="Google Shape;4701;p59"/>
          <p:cNvGrpSpPr/>
          <p:nvPr/>
        </p:nvGrpSpPr>
        <p:grpSpPr>
          <a:xfrm>
            <a:off x="2661459" y="2015001"/>
            <a:ext cx="322508" cy="273494"/>
            <a:chOff x="2661459" y="2015001"/>
            <a:chExt cx="322508" cy="273494"/>
          </a:xfrm>
        </p:grpSpPr>
        <p:sp>
          <p:nvSpPr>
            <p:cNvPr id="4702" name="Google Shape;4702;p5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59"/>
          <p:cNvGrpSpPr/>
          <p:nvPr/>
        </p:nvGrpSpPr>
        <p:grpSpPr>
          <a:xfrm>
            <a:off x="1754279" y="4286593"/>
            <a:ext cx="351439" cy="345965"/>
            <a:chOff x="1754279" y="4286593"/>
            <a:chExt cx="351439" cy="345965"/>
          </a:xfrm>
        </p:grpSpPr>
        <p:sp>
          <p:nvSpPr>
            <p:cNvPr id="4705" name="Google Shape;4705;p5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59"/>
          <p:cNvGrpSpPr/>
          <p:nvPr/>
        </p:nvGrpSpPr>
        <p:grpSpPr>
          <a:xfrm>
            <a:off x="4048787" y="2977019"/>
            <a:ext cx="283488" cy="198604"/>
            <a:chOff x="4048787" y="2977019"/>
            <a:chExt cx="283488" cy="198604"/>
          </a:xfrm>
        </p:grpSpPr>
        <p:sp>
          <p:nvSpPr>
            <p:cNvPr id="4711" name="Google Shape;4711;p5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7" name="Google Shape;4717;p59"/>
          <p:cNvGrpSpPr/>
          <p:nvPr/>
        </p:nvGrpSpPr>
        <p:grpSpPr>
          <a:xfrm>
            <a:off x="1299146" y="3806507"/>
            <a:ext cx="367990" cy="351312"/>
            <a:chOff x="1299146" y="3806507"/>
            <a:chExt cx="367990" cy="351312"/>
          </a:xfrm>
        </p:grpSpPr>
        <p:sp>
          <p:nvSpPr>
            <p:cNvPr id="4718" name="Google Shape;4718;p5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0" name="Google Shape;4720;p59"/>
          <p:cNvGrpSpPr/>
          <p:nvPr/>
        </p:nvGrpSpPr>
        <p:grpSpPr>
          <a:xfrm>
            <a:off x="2656907" y="2439293"/>
            <a:ext cx="332757" cy="332343"/>
            <a:chOff x="2656907" y="2439293"/>
            <a:chExt cx="332757" cy="332343"/>
          </a:xfrm>
        </p:grpSpPr>
        <p:sp>
          <p:nvSpPr>
            <p:cNvPr id="4721" name="Google Shape;4721;p5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8" name="Google Shape;4728;p5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9" name="Google Shape;4729;p59"/>
          <p:cNvGrpSpPr/>
          <p:nvPr/>
        </p:nvGrpSpPr>
        <p:grpSpPr>
          <a:xfrm>
            <a:off x="1748582" y="3372635"/>
            <a:ext cx="333520" cy="335780"/>
            <a:chOff x="1748582" y="3372635"/>
            <a:chExt cx="333520" cy="335780"/>
          </a:xfrm>
        </p:grpSpPr>
        <p:sp>
          <p:nvSpPr>
            <p:cNvPr id="4730" name="Google Shape;4730;p5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59"/>
          <p:cNvGrpSpPr/>
          <p:nvPr/>
        </p:nvGrpSpPr>
        <p:grpSpPr>
          <a:xfrm>
            <a:off x="3091957" y="3374131"/>
            <a:ext cx="354717" cy="332757"/>
            <a:chOff x="3091957" y="3374131"/>
            <a:chExt cx="354717" cy="332757"/>
          </a:xfrm>
        </p:grpSpPr>
        <p:sp>
          <p:nvSpPr>
            <p:cNvPr id="4734" name="Google Shape;4734;p5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0" name="Google Shape;4740;p5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1" name="Google Shape;4741;p59"/>
          <p:cNvGrpSpPr/>
          <p:nvPr/>
        </p:nvGrpSpPr>
        <p:grpSpPr>
          <a:xfrm>
            <a:off x="3988156" y="3380210"/>
            <a:ext cx="353954" cy="318880"/>
            <a:chOff x="3988156" y="3380210"/>
            <a:chExt cx="353954" cy="318880"/>
          </a:xfrm>
        </p:grpSpPr>
        <p:sp>
          <p:nvSpPr>
            <p:cNvPr id="4742" name="Google Shape;4742;p5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7" name="Google Shape;4747;p59"/>
          <p:cNvGrpSpPr/>
          <p:nvPr/>
        </p:nvGrpSpPr>
        <p:grpSpPr>
          <a:xfrm>
            <a:off x="3541011" y="3367320"/>
            <a:ext cx="348257" cy="346188"/>
            <a:chOff x="3541011" y="3367320"/>
            <a:chExt cx="348257" cy="346188"/>
          </a:xfrm>
        </p:grpSpPr>
        <p:sp>
          <p:nvSpPr>
            <p:cNvPr id="4748" name="Google Shape;4748;p5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2" name="Google Shape;4752;p5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3" name="Google Shape;4753;p59"/>
          <p:cNvGrpSpPr/>
          <p:nvPr/>
        </p:nvGrpSpPr>
        <p:grpSpPr>
          <a:xfrm>
            <a:off x="3979435" y="1976585"/>
            <a:ext cx="345265" cy="349848"/>
            <a:chOff x="3979435" y="1976585"/>
            <a:chExt cx="345265" cy="349848"/>
          </a:xfrm>
        </p:grpSpPr>
        <p:sp>
          <p:nvSpPr>
            <p:cNvPr id="4754" name="Google Shape;4754;p5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1" name="Google Shape;4771;p59"/>
          <p:cNvGrpSpPr/>
          <p:nvPr/>
        </p:nvGrpSpPr>
        <p:grpSpPr>
          <a:xfrm>
            <a:off x="1756921" y="1509739"/>
            <a:ext cx="345997" cy="345997"/>
            <a:chOff x="1756921" y="1509739"/>
            <a:chExt cx="345997" cy="345997"/>
          </a:xfrm>
        </p:grpSpPr>
        <p:sp>
          <p:nvSpPr>
            <p:cNvPr id="4772" name="Google Shape;4772;p5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59"/>
          <p:cNvGrpSpPr/>
          <p:nvPr/>
        </p:nvGrpSpPr>
        <p:grpSpPr>
          <a:xfrm>
            <a:off x="3095745" y="3805393"/>
            <a:ext cx="352840" cy="354717"/>
            <a:chOff x="3095745" y="3805393"/>
            <a:chExt cx="352840" cy="354717"/>
          </a:xfrm>
        </p:grpSpPr>
        <p:sp>
          <p:nvSpPr>
            <p:cNvPr id="4790" name="Google Shape;4790;p5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6" name="Google Shape;4796;p59"/>
          <p:cNvGrpSpPr/>
          <p:nvPr/>
        </p:nvGrpSpPr>
        <p:grpSpPr>
          <a:xfrm>
            <a:off x="3996113" y="4291176"/>
            <a:ext cx="336512" cy="335048"/>
            <a:chOff x="3996113" y="4291176"/>
            <a:chExt cx="336512" cy="335048"/>
          </a:xfrm>
        </p:grpSpPr>
        <p:sp>
          <p:nvSpPr>
            <p:cNvPr id="4797" name="Google Shape;4797;p5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59"/>
          <p:cNvGrpSpPr/>
          <p:nvPr/>
        </p:nvGrpSpPr>
        <p:grpSpPr>
          <a:xfrm>
            <a:off x="3576626" y="1975821"/>
            <a:ext cx="284251" cy="351694"/>
            <a:chOff x="3576626" y="1975821"/>
            <a:chExt cx="284251" cy="351694"/>
          </a:xfrm>
        </p:grpSpPr>
        <p:sp>
          <p:nvSpPr>
            <p:cNvPr id="4801" name="Google Shape;4801;p5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59"/>
          <p:cNvGrpSpPr/>
          <p:nvPr/>
        </p:nvGrpSpPr>
        <p:grpSpPr>
          <a:xfrm>
            <a:off x="2216956" y="1510503"/>
            <a:ext cx="318721" cy="345615"/>
            <a:chOff x="2216956" y="1510503"/>
            <a:chExt cx="318721" cy="345615"/>
          </a:xfrm>
        </p:grpSpPr>
        <p:sp>
          <p:nvSpPr>
            <p:cNvPr id="4805" name="Google Shape;4805;p5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0" name="Google Shape;4810;p5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1" name="Google Shape;4811;p59"/>
          <p:cNvGrpSpPr/>
          <p:nvPr/>
        </p:nvGrpSpPr>
        <p:grpSpPr>
          <a:xfrm>
            <a:off x="3567142" y="2905757"/>
            <a:ext cx="348288" cy="340331"/>
            <a:chOff x="3567142" y="2905757"/>
            <a:chExt cx="348288" cy="340331"/>
          </a:xfrm>
        </p:grpSpPr>
        <p:sp>
          <p:nvSpPr>
            <p:cNvPr id="4812" name="Google Shape;4812;p5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59"/>
          <p:cNvGrpSpPr/>
          <p:nvPr/>
        </p:nvGrpSpPr>
        <p:grpSpPr>
          <a:xfrm>
            <a:off x="2179081" y="4285511"/>
            <a:ext cx="397525" cy="348670"/>
            <a:chOff x="2179081" y="4285511"/>
            <a:chExt cx="397525" cy="348670"/>
          </a:xfrm>
        </p:grpSpPr>
        <p:sp>
          <p:nvSpPr>
            <p:cNvPr id="4818" name="Google Shape;4818;p5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0" name="Google Shape;4820;p59"/>
          <p:cNvGrpSpPr/>
          <p:nvPr/>
        </p:nvGrpSpPr>
        <p:grpSpPr>
          <a:xfrm>
            <a:off x="1731523" y="2422616"/>
            <a:ext cx="399435" cy="365698"/>
            <a:chOff x="1731523" y="2422616"/>
            <a:chExt cx="399435" cy="365698"/>
          </a:xfrm>
        </p:grpSpPr>
        <p:sp>
          <p:nvSpPr>
            <p:cNvPr id="4821" name="Google Shape;4821;p5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59"/>
          <p:cNvGrpSpPr/>
          <p:nvPr/>
        </p:nvGrpSpPr>
        <p:grpSpPr>
          <a:xfrm>
            <a:off x="3584201" y="4294996"/>
            <a:ext cx="267574" cy="329415"/>
            <a:chOff x="3584201" y="4294996"/>
            <a:chExt cx="267574" cy="329415"/>
          </a:xfrm>
        </p:grpSpPr>
        <p:sp>
          <p:nvSpPr>
            <p:cNvPr id="4825" name="Google Shape;4825;p5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59"/>
          <p:cNvGrpSpPr/>
          <p:nvPr/>
        </p:nvGrpSpPr>
        <p:grpSpPr>
          <a:xfrm>
            <a:off x="3082855" y="4295728"/>
            <a:ext cx="375946" cy="327823"/>
            <a:chOff x="3082855" y="4295728"/>
            <a:chExt cx="375946" cy="327823"/>
          </a:xfrm>
        </p:grpSpPr>
        <p:sp>
          <p:nvSpPr>
            <p:cNvPr id="4830" name="Google Shape;4830;p5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59"/>
          <p:cNvGrpSpPr/>
          <p:nvPr/>
        </p:nvGrpSpPr>
        <p:grpSpPr>
          <a:xfrm>
            <a:off x="2749016" y="4291176"/>
            <a:ext cx="150831" cy="336926"/>
            <a:chOff x="2749016" y="4291176"/>
            <a:chExt cx="150831" cy="336926"/>
          </a:xfrm>
        </p:grpSpPr>
        <p:sp>
          <p:nvSpPr>
            <p:cNvPr id="4842" name="Google Shape;4842;p5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59"/>
          <p:cNvGrpSpPr/>
          <p:nvPr/>
        </p:nvGrpSpPr>
        <p:grpSpPr>
          <a:xfrm>
            <a:off x="3097241" y="2433564"/>
            <a:ext cx="344883" cy="343387"/>
            <a:chOff x="3097241" y="2433564"/>
            <a:chExt cx="344883" cy="343387"/>
          </a:xfrm>
        </p:grpSpPr>
        <p:sp>
          <p:nvSpPr>
            <p:cNvPr id="4847" name="Google Shape;4847;p5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59"/>
          <p:cNvGrpSpPr/>
          <p:nvPr/>
        </p:nvGrpSpPr>
        <p:grpSpPr>
          <a:xfrm>
            <a:off x="3988156" y="1568461"/>
            <a:ext cx="349052" cy="230049"/>
            <a:chOff x="3988156" y="1568461"/>
            <a:chExt cx="349052" cy="230049"/>
          </a:xfrm>
        </p:grpSpPr>
        <p:sp>
          <p:nvSpPr>
            <p:cNvPr id="4857" name="Google Shape;4857;p5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59"/>
          <p:cNvGrpSpPr/>
          <p:nvPr/>
        </p:nvGrpSpPr>
        <p:grpSpPr>
          <a:xfrm>
            <a:off x="2633037" y="1499873"/>
            <a:ext cx="379002" cy="366112"/>
            <a:chOff x="2633037" y="1499873"/>
            <a:chExt cx="379002" cy="366112"/>
          </a:xfrm>
        </p:grpSpPr>
        <p:sp>
          <p:nvSpPr>
            <p:cNvPr id="4865" name="Google Shape;4865;p5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1" name="Google Shape;4871;p59"/>
          <p:cNvGrpSpPr/>
          <p:nvPr/>
        </p:nvGrpSpPr>
        <p:grpSpPr>
          <a:xfrm>
            <a:off x="850092" y="3352934"/>
            <a:ext cx="369517" cy="375660"/>
            <a:chOff x="850092" y="3352934"/>
            <a:chExt cx="369517" cy="375660"/>
          </a:xfrm>
        </p:grpSpPr>
        <p:sp>
          <p:nvSpPr>
            <p:cNvPr id="4872" name="Google Shape;4872;p5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59"/>
          <p:cNvGrpSpPr/>
          <p:nvPr/>
        </p:nvGrpSpPr>
        <p:grpSpPr>
          <a:xfrm>
            <a:off x="1314678" y="3358217"/>
            <a:ext cx="334666" cy="365348"/>
            <a:chOff x="1314678" y="3358217"/>
            <a:chExt cx="334666" cy="365348"/>
          </a:xfrm>
        </p:grpSpPr>
        <p:sp>
          <p:nvSpPr>
            <p:cNvPr id="4878" name="Google Shape;4878;p5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59"/>
          <p:cNvGrpSpPr/>
          <p:nvPr/>
        </p:nvGrpSpPr>
        <p:grpSpPr>
          <a:xfrm>
            <a:off x="2640993" y="3357835"/>
            <a:ext cx="365348" cy="364966"/>
            <a:chOff x="2640993" y="3357835"/>
            <a:chExt cx="365348" cy="364966"/>
          </a:xfrm>
        </p:grpSpPr>
        <p:sp>
          <p:nvSpPr>
            <p:cNvPr id="4884" name="Google Shape;4884;p5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4" name="Google Shape;4894;p59"/>
          <p:cNvGrpSpPr/>
          <p:nvPr/>
        </p:nvGrpSpPr>
        <p:grpSpPr>
          <a:xfrm>
            <a:off x="1278299" y="2439293"/>
            <a:ext cx="410829" cy="332343"/>
            <a:chOff x="1278299" y="2439293"/>
            <a:chExt cx="410829" cy="332343"/>
          </a:xfrm>
        </p:grpSpPr>
        <p:sp>
          <p:nvSpPr>
            <p:cNvPr id="4895" name="Google Shape;4895;p5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 name="Google Shape;4903;p59"/>
          <p:cNvGrpSpPr/>
          <p:nvPr/>
        </p:nvGrpSpPr>
        <p:grpSpPr>
          <a:xfrm>
            <a:off x="870939" y="2439293"/>
            <a:ext cx="331993" cy="331993"/>
            <a:chOff x="870939" y="2439293"/>
            <a:chExt cx="331993" cy="331993"/>
          </a:xfrm>
        </p:grpSpPr>
        <p:sp>
          <p:nvSpPr>
            <p:cNvPr id="4904" name="Google Shape;4904;p5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 name="Google Shape;4920;p59"/>
          <p:cNvGrpSpPr/>
          <p:nvPr/>
        </p:nvGrpSpPr>
        <p:grpSpPr>
          <a:xfrm>
            <a:off x="6675256" y="1516169"/>
            <a:ext cx="327823" cy="357009"/>
            <a:chOff x="6675256" y="1516169"/>
            <a:chExt cx="327823" cy="357009"/>
          </a:xfrm>
        </p:grpSpPr>
        <p:sp>
          <p:nvSpPr>
            <p:cNvPr id="4921" name="Google Shape;4921;p5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0" name="Google Shape;4930;p59"/>
          <p:cNvGrpSpPr/>
          <p:nvPr/>
        </p:nvGrpSpPr>
        <p:grpSpPr>
          <a:xfrm>
            <a:off x="5318259" y="2982111"/>
            <a:ext cx="371013" cy="220787"/>
            <a:chOff x="5318259" y="2982111"/>
            <a:chExt cx="371013" cy="220787"/>
          </a:xfrm>
        </p:grpSpPr>
        <p:sp>
          <p:nvSpPr>
            <p:cNvPr id="4931" name="Google Shape;4931;p5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59"/>
          <p:cNvGrpSpPr/>
          <p:nvPr/>
        </p:nvGrpSpPr>
        <p:grpSpPr>
          <a:xfrm>
            <a:off x="7073928" y="2905757"/>
            <a:ext cx="371395" cy="371809"/>
            <a:chOff x="7073928" y="2905757"/>
            <a:chExt cx="371395" cy="371809"/>
          </a:xfrm>
        </p:grpSpPr>
        <p:sp>
          <p:nvSpPr>
            <p:cNvPr id="4940" name="Google Shape;4940;p5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3" name="Google Shape;4943;p59"/>
          <p:cNvGrpSpPr/>
          <p:nvPr/>
        </p:nvGrpSpPr>
        <p:grpSpPr>
          <a:xfrm>
            <a:off x="7550258" y="3832670"/>
            <a:ext cx="371395" cy="301279"/>
            <a:chOff x="7550258" y="3832670"/>
            <a:chExt cx="371395" cy="301279"/>
          </a:xfrm>
        </p:grpSpPr>
        <p:sp>
          <p:nvSpPr>
            <p:cNvPr id="4944" name="Google Shape;4944;p5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59"/>
          <p:cNvGrpSpPr/>
          <p:nvPr/>
        </p:nvGrpSpPr>
        <p:grpSpPr>
          <a:xfrm>
            <a:off x="4886264" y="3366174"/>
            <a:ext cx="350548" cy="350198"/>
            <a:chOff x="4886264" y="3366174"/>
            <a:chExt cx="350548" cy="350198"/>
          </a:xfrm>
        </p:grpSpPr>
        <p:sp>
          <p:nvSpPr>
            <p:cNvPr id="4963" name="Google Shape;4963;p5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6" name="Google Shape;4976;p5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7" name="Google Shape;4977;p59"/>
          <p:cNvGrpSpPr/>
          <p:nvPr/>
        </p:nvGrpSpPr>
        <p:grpSpPr>
          <a:xfrm>
            <a:off x="5331913" y="3413947"/>
            <a:ext cx="347143" cy="254684"/>
            <a:chOff x="5331913" y="3413947"/>
            <a:chExt cx="347143" cy="254684"/>
          </a:xfrm>
        </p:grpSpPr>
        <p:sp>
          <p:nvSpPr>
            <p:cNvPr id="4978" name="Google Shape;4978;p5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59"/>
          <p:cNvGrpSpPr/>
          <p:nvPr/>
        </p:nvGrpSpPr>
        <p:grpSpPr>
          <a:xfrm>
            <a:off x="5776798" y="3409778"/>
            <a:ext cx="346379" cy="264518"/>
            <a:chOff x="5776798" y="3409778"/>
            <a:chExt cx="346379" cy="264518"/>
          </a:xfrm>
        </p:grpSpPr>
        <p:sp>
          <p:nvSpPr>
            <p:cNvPr id="4985" name="Google Shape;4985;p5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59"/>
          <p:cNvGrpSpPr/>
          <p:nvPr/>
        </p:nvGrpSpPr>
        <p:grpSpPr>
          <a:xfrm>
            <a:off x="6188327" y="2955408"/>
            <a:ext cx="371395" cy="272857"/>
            <a:chOff x="6188327" y="2955408"/>
            <a:chExt cx="371395" cy="272857"/>
          </a:xfrm>
        </p:grpSpPr>
        <p:sp>
          <p:nvSpPr>
            <p:cNvPr id="4992" name="Google Shape;4992;p5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59"/>
          <p:cNvGrpSpPr/>
          <p:nvPr/>
        </p:nvGrpSpPr>
        <p:grpSpPr>
          <a:xfrm>
            <a:off x="6644957" y="2456353"/>
            <a:ext cx="371395" cy="278904"/>
            <a:chOff x="6644957" y="2456353"/>
            <a:chExt cx="371395" cy="278904"/>
          </a:xfrm>
        </p:grpSpPr>
        <p:sp>
          <p:nvSpPr>
            <p:cNvPr id="4995" name="Google Shape;4995;p5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59"/>
          <p:cNvGrpSpPr/>
          <p:nvPr/>
        </p:nvGrpSpPr>
        <p:grpSpPr>
          <a:xfrm>
            <a:off x="7521454" y="2906139"/>
            <a:ext cx="359651" cy="371013"/>
            <a:chOff x="7521454" y="2906139"/>
            <a:chExt cx="359651" cy="371013"/>
          </a:xfrm>
        </p:grpSpPr>
        <p:sp>
          <p:nvSpPr>
            <p:cNvPr id="5001" name="Google Shape;5001;p5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59"/>
          <p:cNvGrpSpPr/>
          <p:nvPr/>
        </p:nvGrpSpPr>
        <p:grpSpPr>
          <a:xfrm>
            <a:off x="7127716" y="4279432"/>
            <a:ext cx="248254" cy="361942"/>
            <a:chOff x="7127716" y="4279432"/>
            <a:chExt cx="248254" cy="361942"/>
          </a:xfrm>
        </p:grpSpPr>
        <p:sp>
          <p:nvSpPr>
            <p:cNvPr id="5007" name="Google Shape;5007;p5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59"/>
          <p:cNvGrpSpPr/>
          <p:nvPr/>
        </p:nvGrpSpPr>
        <p:grpSpPr>
          <a:xfrm>
            <a:off x="7108015" y="3396505"/>
            <a:ext cx="344883" cy="290299"/>
            <a:chOff x="7108015" y="3396505"/>
            <a:chExt cx="344883" cy="290299"/>
          </a:xfrm>
        </p:grpSpPr>
        <p:sp>
          <p:nvSpPr>
            <p:cNvPr id="5017" name="Google Shape;5017;p5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59"/>
          <p:cNvGrpSpPr/>
          <p:nvPr/>
        </p:nvGrpSpPr>
        <p:grpSpPr>
          <a:xfrm>
            <a:off x="6216367" y="1970156"/>
            <a:ext cx="361147" cy="361147"/>
            <a:chOff x="6216367" y="1970156"/>
            <a:chExt cx="361147" cy="361147"/>
          </a:xfrm>
        </p:grpSpPr>
        <p:sp>
          <p:nvSpPr>
            <p:cNvPr id="5022" name="Google Shape;5022;p5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59"/>
          <p:cNvGrpSpPr/>
          <p:nvPr/>
        </p:nvGrpSpPr>
        <p:grpSpPr>
          <a:xfrm>
            <a:off x="7551754" y="3390808"/>
            <a:ext cx="344883" cy="301311"/>
            <a:chOff x="7551754" y="3390808"/>
            <a:chExt cx="344883" cy="301311"/>
          </a:xfrm>
        </p:grpSpPr>
        <p:sp>
          <p:nvSpPr>
            <p:cNvPr id="5027" name="Google Shape;5027;p5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59"/>
          <p:cNvGrpSpPr/>
          <p:nvPr/>
        </p:nvGrpSpPr>
        <p:grpSpPr>
          <a:xfrm>
            <a:off x="6707084" y="3387403"/>
            <a:ext cx="261145" cy="308504"/>
            <a:chOff x="6707084" y="3387403"/>
            <a:chExt cx="261145" cy="308504"/>
          </a:xfrm>
        </p:grpSpPr>
        <p:sp>
          <p:nvSpPr>
            <p:cNvPr id="5039" name="Google Shape;5039;p5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59"/>
          <p:cNvGrpSpPr/>
          <p:nvPr/>
        </p:nvGrpSpPr>
        <p:grpSpPr>
          <a:xfrm>
            <a:off x="5388757" y="2414659"/>
            <a:ext cx="260349" cy="362292"/>
            <a:chOff x="5388757" y="2414659"/>
            <a:chExt cx="260349" cy="362292"/>
          </a:xfrm>
        </p:grpSpPr>
        <p:sp>
          <p:nvSpPr>
            <p:cNvPr id="5044" name="Google Shape;5044;p5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59"/>
          <p:cNvGrpSpPr/>
          <p:nvPr/>
        </p:nvGrpSpPr>
        <p:grpSpPr>
          <a:xfrm>
            <a:off x="8020159" y="1516551"/>
            <a:ext cx="300897" cy="356627"/>
            <a:chOff x="8020159" y="1516551"/>
            <a:chExt cx="300897" cy="356627"/>
          </a:xfrm>
        </p:grpSpPr>
        <p:sp>
          <p:nvSpPr>
            <p:cNvPr id="5065" name="Google Shape;5065;p5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59"/>
          <p:cNvGrpSpPr/>
          <p:nvPr/>
        </p:nvGrpSpPr>
        <p:grpSpPr>
          <a:xfrm>
            <a:off x="7565408" y="4279432"/>
            <a:ext cx="248255" cy="361942"/>
            <a:chOff x="7565408" y="4279432"/>
            <a:chExt cx="248255" cy="361942"/>
          </a:xfrm>
        </p:grpSpPr>
        <p:sp>
          <p:nvSpPr>
            <p:cNvPr id="5071" name="Google Shape;5071;p5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59"/>
          <p:cNvGrpSpPr/>
          <p:nvPr/>
        </p:nvGrpSpPr>
        <p:grpSpPr>
          <a:xfrm>
            <a:off x="7967103" y="2415041"/>
            <a:ext cx="355863" cy="361911"/>
            <a:chOff x="7967103" y="2415041"/>
            <a:chExt cx="355863" cy="361911"/>
          </a:xfrm>
        </p:grpSpPr>
        <p:sp>
          <p:nvSpPr>
            <p:cNvPr id="5080" name="Google Shape;5080;p5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59"/>
          <p:cNvGrpSpPr/>
          <p:nvPr/>
        </p:nvGrpSpPr>
        <p:grpSpPr>
          <a:xfrm>
            <a:off x="6264109" y="4279432"/>
            <a:ext cx="225498" cy="361560"/>
            <a:chOff x="6264109" y="4279432"/>
            <a:chExt cx="225498" cy="361560"/>
          </a:xfrm>
        </p:grpSpPr>
        <p:sp>
          <p:nvSpPr>
            <p:cNvPr id="5092" name="Google Shape;5092;p5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9"/>
          <p:cNvGrpSpPr/>
          <p:nvPr/>
        </p:nvGrpSpPr>
        <p:grpSpPr>
          <a:xfrm>
            <a:off x="5377363" y="1516169"/>
            <a:ext cx="257357" cy="356627"/>
            <a:chOff x="5377363" y="1516169"/>
            <a:chExt cx="257357" cy="356627"/>
          </a:xfrm>
        </p:grpSpPr>
        <p:sp>
          <p:nvSpPr>
            <p:cNvPr id="5095" name="Google Shape;5095;p5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2" name="Google Shape;5112;p5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3" name="Google Shape;5113;p59"/>
          <p:cNvGrpSpPr/>
          <p:nvPr/>
        </p:nvGrpSpPr>
        <p:grpSpPr>
          <a:xfrm>
            <a:off x="5782845" y="2906521"/>
            <a:ext cx="301661" cy="371013"/>
            <a:chOff x="5782845" y="2906521"/>
            <a:chExt cx="301661" cy="371013"/>
          </a:xfrm>
        </p:grpSpPr>
        <p:sp>
          <p:nvSpPr>
            <p:cNvPr id="5114" name="Google Shape;5114;p5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59"/>
          <p:cNvGrpSpPr/>
          <p:nvPr/>
        </p:nvGrpSpPr>
        <p:grpSpPr>
          <a:xfrm>
            <a:off x="7929578" y="4284365"/>
            <a:ext cx="395266" cy="351312"/>
            <a:chOff x="7929578" y="4284365"/>
            <a:chExt cx="395266" cy="351312"/>
          </a:xfrm>
        </p:grpSpPr>
        <p:sp>
          <p:nvSpPr>
            <p:cNvPr id="5118" name="Google Shape;5118;p5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59"/>
          <p:cNvGrpSpPr/>
          <p:nvPr/>
        </p:nvGrpSpPr>
        <p:grpSpPr>
          <a:xfrm>
            <a:off x="7529411" y="2414659"/>
            <a:ext cx="355863" cy="362292"/>
            <a:chOff x="7529411" y="2414659"/>
            <a:chExt cx="355863" cy="362292"/>
          </a:xfrm>
        </p:grpSpPr>
        <p:sp>
          <p:nvSpPr>
            <p:cNvPr id="5123" name="Google Shape;5123;p5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9"/>
          <p:cNvGrpSpPr/>
          <p:nvPr/>
        </p:nvGrpSpPr>
        <p:grpSpPr>
          <a:xfrm>
            <a:off x="5733194" y="2431718"/>
            <a:ext cx="446826" cy="327059"/>
            <a:chOff x="5733194" y="2431718"/>
            <a:chExt cx="446826" cy="327059"/>
          </a:xfrm>
        </p:grpSpPr>
        <p:sp>
          <p:nvSpPr>
            <p:cNvPr id="5136" name="Google Shape;5136;p5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59"/>
          <p:cNvGrpSpPr/>
          <p:nvPr/>
        </p:nvGrpSpPr>
        <p:grpSpPr>
          <a:xfrm>
            <a:off x="4876780" y="2418064"/>
            <a:ext cx="407774" cy="356627"/>
            <a:chOff x="4876780" y="2418064"/>
            <a:chExt cx="407774" cy="356627"/>
          </a:xfrm>
        </p:grpSpPr>
        <p:sp>
          <p:nvSpPr>
            <p:cNvPr id="5140" name="Google Shape;5140;p5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59"/>
          <p:cNvGrpSpPr/>
          <p:nvPr/>
        </p:nvGrpSpPr>
        <p:grpSpPr>
          <a:xfrm>
            <a:off x="7978465" y="1969392"/>
            <a:ext cx="361147" cy="360797"/>
            <a:chOff x="7978465" y="1969392"/>
            <a:chExt cx="361147" cy="360797"/>
          </a:xfrm>
        </p:grpSpPr>
        <p:sp>
          <p:nvSpPr>
            <p:cNvPr id="5149" name="Google Shape;5149;p5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59"/>
          <p:cNvGrpSpPr/>
          <p:nvPr/>
        </p:nvGrpSpPr>
        <p:grpSpPr>
          <a:xfrm>
            <a:off x="4880567" y="1535870"/>
            <a:ext cx="356245" cy="317607"/>
            <a:chOff x="4880567" y="1535870"/>
            <a:chExt cx="356245" cy="317607"/>
          </a:xfrm>
        </p:grpSpPr>
        <p:sp>
          <p:nvSpPr>
            <p:cNvPr id="5159" name="Google Shape;5159;p5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59"/>
          <p:cNvGrpSpPr/>
          <p:nvPr/>
        </p:nvGrpSpPr>
        <p:grpSpPr>
          <a:xfrm>
            <a:off x="6630539" y="2917502"/>
            <a:ext cx="371777" cy="349434"/>
            <a:chOff x="6630539" y="2917502"/>
            <a:chExt cx="371777" cy="349434"/>
          </a:xfrm>
        </p:grpSpPr>
        <p:sp>
          <p:nvSpPr>
            <p:cNvPr id="5165" name="Google Shape;5165;p5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59"/>
          <p:cNvGrpSpPr/>
          <p:nvPr/>
        </p:nvGrpSpPr>
        <p:grpSpPr>
          <a:xfrm>
            <a:off x="5771483" y="1515787"/>
            <a:ext cx="357359" cy="357391"/>
            <a:chOff x="5771483" y="1515787"/>
            <a:chExt cx="357359" cy="357391"/>
          </a:xfrm>
        </p:grpSpPr>
        <p:sp>
          <p:nvSpPr>
            <p:cNvPr id="5173" name="Google Shape;5173;p5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59"/>
          <p:cNvGrpSpPr/>
          <p:nvPr/>
        </p:nvGrpSpPr>
        <p:grpSpPr>
          <a:xfrm>
            <a:off x="7098912" y="1969392"/>
            <a:ext cx="359651" cy="361560"/>
            <a:chOff x="7098912" y="1969392"/>
            <a:chExt cx="359651" cy="361560"/>
          </a:xfrm>
        </p:grpSpPr>
        <p:sp>
          <p:nvSpPr>
            <p:cNvPr id="5178" name="Google Shape;5178;p5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59"/>
          <p:cNvGrpSpPr/>
          <p:nvPr/>
        </p:nvGrpSpPr>
        <p:grpSpPr>
          <a:xfrm>
            <a:off x="5352728" y="1990239"/>
            <a:ext cx="327091" cy="322508"/>
            <a:chOff x="5352728" y="1990239"/>
            <a:chExt cx="327091" cy="322508"/>
          </a:xfrm>
        </p:grpSpPr>
        <p:sp>
          <p:nvSpPr>
            <p:cNvPr id="5192" name="Google Shape;5192;p5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9"/>
          <p:cNvGrpSpPr/>
          <p:nvPr/>
        </p:nvGrpSpPr>
        <p:grpSpPr>
          <a:xfrm>
            <a:off x="7121669" y="1533610"/>
            <a:ext cx="321362" cy="321362"/>
            <a:chOff x="7121669" y="1533610"/>
            <a:chExt cx="321362" cy="321362"/>
          </a:xfrm>
        </p:grpSpPr>
        <p:sp>
          <p:nvSpPr>
            <p:cNvPr id="5196" name="Google Shape;5196;p5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59"/>
          <p:cNvGrpSpPr/>
          <p:nvPr/>
        </p:nvGrpSpPr>
        <p:grpSpPr>
          <a:xfrm>
            <a:off x="7070872" y="2410871"/>
            <a:ext cx="398321" cy="371013"/>
            <a:chOff x="7070872" y="2410871"/>
            <a:chExt cx="398321" cy="371013"/>
          </a:xfrm>
        </p:grpSpPr>
        <p:sp>
          <p:nvSpPr>
            <p:cNvPr id="5201" name="Google Shape;5201;p5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59"/>
          <p:cNvGrpSpPr/>
          <p:nvPr/>
        </p:nvGrpSpPr>
        <p:grpSpPr>
          <a:xfrm>
            <a:off x="6595502" y="4323777"/>
            <a:ext cx="426315" cy="332826"/>
            <a:chOff x="6639652" y="4323777"/>
            <a:chExt cx="426315" cy="332826"/>
          </a:xfrm>
        </p:grpSpPr>
        <p:sp>
          <p:nvSpPr>
            <p:cNvPr id="5206" name="Google Shape;5206;p5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59"/>
          <p:cNvGrpSpPr/>
          <p:nvPr/>
        </p:nvGrpSpPr>
        <p:grpSpPr>
          <a:xfrm>
            <a:off x="5357662" y="4297637"/>
            <a:ext cx="287275" cy="326296"/>
            <a:chOff x="5357662" y="4297637"/>
            <a:chExt cx="287275" cy="326296"/>
          </a:xfrm>
        </p:grpSpPr>
        <p:sp>
          <p:nvSpPr>
            <p:cNvPr id="5217" name="Google Shape;5217;p5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2" name="Google Shape;5222;p5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3" name="Google Shape;5223;p59"/>
          <p:cNvGrpSpPr/>
          <p:nvPr/>
        </p:nvGrpSpPr>
        <p:grpSpPr>
          <a:xfrm>
            <a:off x="4891198" y="2925108"/>
            <a:ext cx="334634" cy="334634"/>
            <a:chOff x="4891198" y="2925108"/>
            <a:chExt cx="334634" cy="334634"/>
          </a:xfrm>
        </p:grpSpPr>
        <p:sp>
          <p:nvSpPr>
            <p:cNvPr id="5224" name="Google Shape;5224;p5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59"/>
          <p:cNvGrpSpPr/>
          <p:nvPr/>
        </p:nvGrpSpPr>
        <p:grpSpPr>
          <a:xfrm>
            <a:off x="7538896" y="1970156"/>
            <a:ext cx="361147" cy="361529"/>
            <a:chOff x="7538896" y="1970156"/>
            <a:chExt cx="361147" cy="361529"/>
          </a:xfrm>
        </p:grpSpPr>
        <p:sp>
          <p:nvSpPr>
            <p:cNvPr id="5233" name="Google Shape;5233;p5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9" name="Google Shape;5239;p5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0" name="Google Shape;5240;p59"/>
          <p:cNvGrpSpPr/>
          <p:nvPr/>
        </p:nvGrpSpPr>
        <p:grpSpPr>
          <a:xfrm>
            <a:off x="7976174" y="2925108"/>
            <a:ext cx="334666" cy="334634"/>
            <a:chOff x="7976174" y="2925108"/>
            <a:chExt cx="334666" cy="334634"/>
          </a:xfrm>
        </p:grpSpPr>
        <p:sp>
          <p:nvSpPr>
            <p:cNvPr id="5241" name="Google Shape;5241;p5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59"/>
          <p:cNvGrpSpPr/>
          <p:nvPr/>
        </p:nvGrpSpPr>
        <p:grpSpPr>
          <a:xfrm>
            <a:off x="5774124" y="4294550"/>
            <a:ext cx="331611" cy="331674"/>
            <a:chOff x="5774124" y="4294550"/>
            <a:chExt cx="331611" cy="331674"/>
          </a:xfrm>
        </p:grpSpPr>
        <p:sp>
          <p:nvSpPr>
            <p:cNvPr id="5251" name="Google Shape;5251;p5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3" name="Google Shape;5253;p59"/>
          <p:cNvGrpSpPr/>
          <p:nvPr/>
        </p:nvGrpSpPr>
        <p:grpSpPr>
          <a:xfrm>
            <a:off x="6671087" y="2009304"/>
            <a:ext cx="332757" cy="281833"/>
            <a:chOff x="6671087" y="2009304"/>
            <a:chExt cx="332757" cy="281833"/>
          </a:xfrm>
        </p:grpSpPr>
        <p:sp>
          <p:nvSpPr>
            <p:cNvPr id="5254" name="Google Shape;5254;p5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59"/>
          <p:cNvGrpSpPr/>
          <p:nvPr/>
        </p:nvGrpSpPr>
        <p:grpSpPr>
          <a:xfrm>
            <a:off x="6659725" y="3808035"/>
            <a:ext cx="367608" cy="350548"/>
            <a:chOff x="6659725" y="3808035"/>
            <a:chExt cx="367608" cy="350548"/>
          </a:xfrm>
        </p:grpSpPr>
        <p:sp>
          <p:nvSpPr>
            <p:cNvPr id="5257" name="Google Shape;5257;p5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59"/>
          <p:cNvGrpSpPr/>
          <p:nvPr/>
        </p:nvGrpSpPr>
        <p:grpSpPr>
          <a:xfrm>
            <a:off x="4890434" y="4287389"/>
            <a:ext cx="345997" cy="346029"/>
            <a:chOff x="4890434" y="4287389"/>
            <a:chExt cx="345997" cy="346029"/>
          </a:xfrm>
        </p:grpSpPr>
        <p:sp>
          <p:nvSpPr>
            <p:cNvPr id="5260" name="Google Shape;5260;p5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59"/>
          <p:cNvGrpSpPr/>
          <p:nvPr/>
        </p:nvGrpSpPr>
        <p:grpSpPr>
          <a:xfrm>
            <a:off x="6219391" y="3816756"/>
            <a:ext cx="356627" cy="334252"/>
            <a:chOff x="6219391" y="3816756"/>
            <a:chExt cx="356627" cy="334252"/>
          </a:xfrm>
        </p:grpSpPr>
        <p:sp>
          <p:nvSpPr>
            <p:cNvPr id="5268" name="Google Shape;5268;p5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59"/>
          <p:cNvGrpSpPr/>
          <p:nvPr/>
        </p:nvGrpSpPr>
        <p:grpSpPr>
          <a:xfrm>
            <a:off x="4896099" y="1970920"/>
            <a:ext cx="358155" cy="358123"/>
            <a:chOff x="4896099" y="1970920"/>
            <a:chExt cx="358155" cy="358123"/>
          </a:xfrm>
        </p:grpSpPr>
        <p:sp>
          <p:nvSpPr>
            <p:cNvPr id="5273" name="Google Shape;5273;p5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6" name="Google Shape;5276;p59"/>
          <p:cNvGrpSpPr/>
          <p:nvPr/>
        </p:nvGrpSpPr>
        <p:grpSpPr>
          <a:xfrm>
            <a:off x="8006505" y="3390044"/>
            <a:ext cx="323654" cy="303189"/>
            <a:chOff x="8006505" y="3390044"/>
            <a:chExt cx="323654" cy="303189"/>
          </a:xfrm>
        </p:grpSpPr>
        <p:sp>
          <p:nvSpPr>
            <p:cNvPr id="5277" name="Google Shape;5277;p5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59"/>
          <p:cNvGrpSpPr/>
          <p:nvPr/>
        </p:nvGrpSpPr>
        <p:grpSpPr>
          <a:xfrm>
            <a:off x="5778676" y="3826972"/>
            <a:ext cx="349052" cy="313055"/>
            <a:chOff x="5778676" y="3826972"/>
            <a:chExt cx="349052" cy="313055"/>
          </a:xfrm>
        </p:grpSpPr>
        <p:sp>
          <p:nvSpPr>
            <p:cNvPr id="5284" name="Google Shape;5284;p5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59"/>
          <p:cNvGrpSpPr/>
          <p:nvPr/>
        </p:nvGrpSpPr>
        <p:grpSpPr>
          <a:xfrm>
            <a:off x="5355784" y="3834547"/>
            <a:ext cx="299019" cy="297905"/>
            <a:chOff x="5355784" y="3834547"/>
            <a:chExt cx="299019" cy="297905"/>
          </a:xfrm>
        </p:grpSpPr>
        <p:sp>
          <p:nvSpPr>
            <p:cNvPr id="5290" name="Google Shape;5290;p5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59"/>
          <p:cNvGrpSpPr/>
          <p:nvPr/>
        </p:nvGrpSpPr>
        <p:grpSpPr>
          <a:xfrm>
            <a:off x="8036455" y="3807271"/>
            <a:ext cx="292176" cy="353985"/>
            <a:chOff x="8036455" y="3807271"/>
            <a:chExt cx="292176" cy="353985"/>
          </a:xfrm>
        </p:grpSpPr>
        <p:sp>
          <p:nvSpPr>
            <p:cNvPr id="5295" name="Google Shape;5295;p5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59"/>
          <p:cNvGrpSpPr/>
          <p:nvPr/>
        </p:nvGrpSpPr>
        <p:grpSpPr>
          <a:xfrm>
            <a:off x="7562766" y="1514864"/>
            <a:ext cx="327059" cy="360192"/>
            <a:chOff x="7562766" y="1514864"/>
            <a:chExt cx="327059" cy="360192"/>
          </a:xfrm>
        </p:grpSpPr>
        <p:sp>
          <p:nvSpPr>
            <p:cNvPr id="5298" name="Google Shape;5298;p5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2" name="Google Shape;5302;p59"/>
          <p:cNvGrpSpPr/>
          <p:nvPr/>
        </p:nvGrpSpPr>
        <p:grpSpPr>
          <a:xfrm>
            <a:off x="4874902" y="3808799"/>
            <a:ext cx="345615" cy="350835"/>
            <a:chOff x="4874902" y="3808799"/>
            <a:chExt cx="345615" cy="350835"/>
          </a:xfrm>
        </p:grpSpPr>
        <p:sp>
          <p:nvSpPr>
            <p:cNvPr id="5303" name="Google Shape;5303;p5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59"/>
          <p:cNvGrpSpPr/>
          <p:nvPr/>
        </p:nvGrpSpPr>
        <p:grpSpPr>
          <a:xfrm>
            <a:off x="6221229" y="1498673"/>
            <a:ext cx="361636" cy="362183"/>
            <a:chOff x="6259175" y="1559008"/>
            <a:chExt cx="271743" cy="272093"/>
          </a:xfrm>
        </p:grpSpPr>
        <p:sp>
          <p:nvSpPr>
            <p:cNvPr id="5321" name="Google Shape;5321;p5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41"/>
        <p:cNvGrpSpPr/>
        <p:nvPr/>
      </p:nvGrpSpPr>
      <p:grpSpPr>
        <a:xfrm>
          <a:off x="0" y="0"/>
          <a:ext cx="0" cy="0"/>
          <a:chOff x="0" y="0"/>
          <a:chExt cx="0" cy="0"/>
        </a:xfrm>
      </p:grpSpPr>
      <p:sp>
        <p:nvSpPr>
          <p:cNvPr id="5342" name="Google Shape;5342;p6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343" name="Google Shape;5343;p6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344" name="Google Shape;5344;p60"/>
          <p:cNvGrpSpPr/>
          <p:nvPr/>
        </p:nvGrpSpPr>
        <p:grpSpPr>
          <a:xfrm>
            <a:off x="2704005" y="4258781"/>
            <a:ext cx="342144" cy="362704"/>
            <a:chOff x="2704005" y="4258781"/>
            <a:chExt cx="342144" cy="362704"/>
          </a:xfrm>
        </p:grpSpPr>
        <p:sp>
          <p:nvSpPr>
            <p:cNvPr id="5345" name="Google Shape;5345;p6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0"/>
          <p:cNvGrpSpPr/>
          <p:nvPr/>
        </p:nvGrpSpPr>
        <p:grpSpPr>
          <a:xfrm>
            <a:off x="2157462" y="4258496"/>
            <a:ext cx="347435" cy="363370"/>
            <a:chOff x="2157462" y="4258496"/>
            <a:chExt cx="347435" cy="363370"/>
          </a:xfrm>
        </p:grpSpPr>
        <p:sp>
          <p:nvSpPr>
            <p:cNvPr id="5353" name="Google Shape;5353;p6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0"/>
          <p:cNvGrpSpPr/>
          <p:nvPr/>
        </p:nvGrpSpPr>
        <p:grpSpPr>
          <a:xfrm>
            <a:off x="1767069" y="3360146"/>
            <a:ext cx="286324" cy="348163"/>
            <a:chOff x="1767069" y="3360146"/>
            <a:chExt cx="286324" cy="348163"/>
          </a:xfrm>
        </p:grpSpPr>
        <p:sp>
          <p:nvSpPr>
            <p:cNvPr id="5357" name="Google Shape;5357;p6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60"/>
          <p:cNvGrpSpPr/>
          <p:nvPr/>
        </p:nvGrpSpPr>
        <p:grpSpPr>
          <a:xfrm>
            <a:off x="3075928" y="2445798"/>
            <a:ext cx="363243" cy="300675"/>
            <a:chOff x="3075928" y="2445798"/>
            <a:chExt cx="363243" cy="300675"/>
          </a:xfrm>
        </p:grpSpPr>
        <p:sp>
          <p:nvSpPr>
            <p:cNvPr id="5365" name="Google Shape;5365;p6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6" name="Google Shape;5376;p60"/>
          <p:cNvGrpSpPr/>
          <p:nvPr/>
        </p:nvGrpSpPr>
        <p:grpSpPr>
          <a:xfrm>
            <a:off x="2633105" y="2431859"/>
            <a:ext cx="363243" cy="328585"/>
            <a:chOff x="2633105" y="2431859"/>
            <a:chExt cx="363243" cy="328585"/>
          </a:xfrm>
        </p:grpSpPr>
        <p:sp>
          <p:nvSpPr>
            <p:cNvPr id="5377" name="Google Shape;5377;p6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60"/>
          <p:cNvGrpSpPr/>
          <p:nvPr/>
        </p:nvGrpSpPr>
        <p:grpSpPr>
          <a:xfrm>
            <a:off x="4010963" y="3763781"/>
            <a:ext cx="343665" cy="363211"/>
            <a:chOff x="4010963" y="3763781"/>
            <a:chExt cx="343665" cy="363211"/>
          </a:xfrm>
        </p:grpSpPr>
        <p:sp>
          <p:nvSpPr>
            <p:cNvPr id="5386" name="Google Shape;5386;p6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1" name="Google Shape;5391;p60"/>
          <p:cNvGrpSpPr/>
          <p:nvPr/>
        </p:nvGrpSpPr>
        <p:grpSpPr>
          <a:xfrm>
            <a:off x="2185372" y="1957799"/>
            <a:ext cx="366664" cy="366981"/>
            <a:chOff x="2185372" y="1957799"/>
            <a:chExt cx="366664" cy="366981"/>
          </a:xfrm>
        </p:grpSpPr>
        <p:sp>
          <p:nvSpPr>
            <p:cNvPr id="5392" name="Google Shape;5392;p6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60"/>
          <p:cNvGrpSpPr/>
          <p:nvPr/>
        </p:nvGrpSpPr>
        <p:grpSpPr>
          <a:xfrm>
            <a:off x="2189142" y="2421310"/>
            <a:ext cx="365904" cy="350064"/>
            <a:chOff x="2189142" y="2421310"/>
            <a:chExt cx="365904" cy="350064"/>
          </a:xfrm>
        </p:grpSpPr>
        <p:sp>
          <p:nvSpPr>
            <p:cNvPr id="5401" name="Google Shape;5401;p6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0" name="Google Shape;5410;p6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1" name="Google Shape;5411;p60"/>
          <p:cNvGrpSpPr/>
          <p:nvPr/>
        </p:nvGrpSpPr>
        <p:grpSpPr>
          <a:xfrm>
            <a:off x="2206122" y="3360748"/>
            <a:ext cx="308183" cy="347561"/>
            <a:chOff x="2206122" y="3360748"/>
            <a:chExt cx="308183" cy="347561"/>
          </a:xfrm>
        </p:grpSpPr>
        <p:sp>
          <p:nvSpPr>
            <p:cNvPr id="5412" name="Google Shape;5412;p6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60"/>
          <p:cNvGrpSpPr/>
          <p:nvPr/>
        </p:nvGrpSpPr>
        <p:grpSpPr>
          <a:xfrm>
            <a:off x="2214042" y="3810509"/>
            <a:ext cx="368153" cy="311193"/>
            <a:chOff x="2214042" y="3810509"/>
            <a:chExt cx="368153" cy="311193"/>
          </a:xfrm>
        </p:grpSpPr>
        <p:sp>
          <p:nvSpPr>
            <p:cNvPr id="5418" name="Google Shape;5418;p6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0"/>
          <p:cNvGrpSpPr/>
          <p:nvPr/>
        </p:nvGrpSpPr>
        <p:grpSpPr>
          <a:xfrm>
            <a:off x="1737258" y="1988371"/>
            <a:ext cx="370814" cy="307359"/>
            <a:chOff x="1737258" y="1988371"/>
            <a:chExt cx="370814" cy="307359"/>
          </a:xfrm>
        </p:grpSpPr>
        <p:sp>
          <p:nvSpPr>
            <p:cNvPr id="5421" name="Google Shape;5421;p6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0"/>
          <p:cNvGrpSpPr/>
          <p:nvPr/>
        </p:nvGrpSpPr>
        <p:grpSpPr>
          <a:xfrm>
            <a:off x="1768938" y="3782219"/>
            <a:ext cx="367805" cy="367773"/>
            <a:chOff x="1768938" y="3782219"/>
            <a:chExt cx="367805" cy="367773"/>
          </a:xfrm>
        </p:grpSpPr>
        <p:sp>
          <p:nvSpPr>
            <p:cNvPr id="5426" name="Google Shape;5426;p6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60"/>
          <p:cNvGrpSpPr/>
          <p:nvPr/>
        </p:nvGrpSpPr>
        <p:grpSpPr>
          <a:xfrm>
            <a:off x="2681385" y="3798439"/>
            <a:ext cx="325544" cy="327413"/>
            <a:chOff x="2681385" y="3798439"/>
            <a:chExt cx="325544" cy="327413"/>
          </a:xfrm>
        </p:grpSpPr>
        <p:sp>
          <p:nvSpPr>
            <p:cNvPr id="5432" name="Google Shape;5432;p6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0"/>
          <p:cNvGrpSpPr/>
          <p:nvPr/>
        </p:nvGrpSpPr>
        <p:grpSpPr>
          <a:xfrm>
            <a:off x="848983" y="1989511"/>
            <a:ext cx="369294" cy="304350"/>
            <a:chOff x="848983" y="1989511"/>
            <a:chExt cx="369294" cy="304350"/>
          </a:xfrm>
        </p:grpSpPr>
        <p:sp>
          <p:nvSpPr>
            <p:cNvPr id="5440" name="Google Shape;5440;p6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60"/>
          <p:cNvGrpSpPr/>
          <p:nvPr/>
        </p:nvGrpSpPr>
        <p:grpSpPr>
          <a:xfrm>
            <a:off x="3074027" y="1983777"/>
            <a:ext cx="380604" cy="313854"/>
            <a:chOff x="3074027" y="1983777"/>
            <a:chExt cx="380604" cy="313854"/>
          </a:xfrm>
        </p:grpSpPr>
        <p:sp>
          <p:nvSpPr>
            <p:cNvPr id="5446" name="Google Shape;5446;p6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60"/>
          <p:cNvGrpSpPr/>
          <p:nvPr/>
        </p:nvGrpSpPr>
        <p:grpSpPr>
          <a:xfrm>
            <a:off x="3560600" y="3763338"/>
            <a:ext cx="352345" cy="363655"/>
            <a:chOff x="3560600" y="3763338"/>
            <a:chExt cx="352345" cy="363655"/>
          </a:xfrm>
        </p:grpSpPr>
        <p:sp>
          <p:nvSpPr>
            <p:cNvPr id="5452" name="Google Shape;5452;p6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60"/>
          <p:cNvGrpSpPr/>
          <p:nvPr/>
        </p:nvGrpSpPr>
        <p:grpSpPr>
          <a:xfrm>
            <a:off x="1767449" y="1513044"/>
            <a:ext cx="324403" cy="347783"/>
            <a:chOff x="1767449" y="1513044"/>
            <a:chExt cx="324403" cy="347783"/>
          </a:xfrm>
        </p:grpSpPr>
        <p:sp>
          <p:nvSpPr>
            <p:cNvPr id="5456" name="Google Shape;5456;p6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5" name="Google Shape;5465;p6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0"/>
          <p:cNvGrpSpPr/>
          <p:nvPr/>
        </p:nvGrpSpPr>
        <p:grpSpPr>
          <a:xfrm>
            <a:off x="3107608" y="3763401"/>
            <a:ext cx="360233" cy="362451"/>
            <a:chOff x="3107608" y="3763401"/>
            <a:chExt cx="360233" cy="362451"/>
          </a:xfrm>
        </p:grpSpPr>
        <p:sp>
          <p:nvSpPr>
            <p:cNvPr id="5468" name="Google Shape;5468;p6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60"/>
          <p:cNvGrpSpPr/>
          <p:nvPr/>
        </p:nvGrpSpPr>
        <p:grpSpPr>
          <a:xfrm>
            <a:off x="889343" y="3801227"/>
            <a:ext cx="351585" cy="339705"/>
            <a:chOff x="889343" y="3801227"/>
            <a:chExt cx="351585" cy="339705"/>
          </a:xfrm>
        </p:grpSpPr>
        <p:sp>
          <p:nvSpPr>
            <p:cNvPr id="5472" name="Google Shape;5472;p6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60"/>
          <p:cNvGrpSpPr/>
          <p:nvPr/>
        </p:nvGrpSpPr>
        <p:grpSpPr>
          <a:xfrm>
            <a:off x="4007193" y="1512727"/>
            <a:ext cx="320633" cy="348100"/>
            <a:chOff x="4007193" y="1512727"/>
            <a:chExt cx="320633" cy="348100"/>
          </a:xfrm>
        </p:grpSpPr>
        <p:sp>
          <p:nvSpPr>
            <p:cNvPr id="5478" name="Google Shape;5478;p6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60"/>
          <p:cNvGrpSpPr/>
          <p:nvPr/>
        </p:nvGrpSpPr>
        <p:grpSpPr>
          <a:xfrm>
            <a:off x="3530425" y="1508747"/>
            <a:ext cx="368175" cy="344594"/>
            <a:chOff x="3530425" y="1508747"/>
            <a:chExt cx="368175" cy="344594"/>
          </a:xfrm>
        </p:grpSpPr>
        <p:sp>
          <p:nvSpPr>
            <p:cNvPr id="5484" name="Google Shape;5484;p6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60"/>
          <p:cNvGrpSpPr/>
          <p:nvPr/>
        </p:nvGrpSpPr>
        <p:grpSpPr>
          <a:xfrm>
            <a:off x="3961923" y="2486317"/>
            <a:ext cx="364415" cy="220936"/>
            <a:chOff x="3961923" y="2486317"/>
            <a:chExt cx="364415" cy="220936"/>
          </a:xfrm>
        </p:grpSpPr>
        <p:sp>
          <p:nvSpPr>
            <p:cNvPr id="5489" name="Google Shape;5489;p6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60"/>
          <p:cNvGrpSpPr/>
          <p:nvPr/>
        </p:nvGrpSpPr>
        <p:grpSpPr>
          <a:xfrm>
            <a:off x="3516886" y="3438727"/>
            <a:ext cx="391854" cy="269922"/>
            <a:chOff x="3516850" y="3406526"/>
            <a:chExt cx="369674" cy="254644"/>
          </a:xfrm>
        </p:grpSpPr>
        <p:sp>
          <p:nvSpPr>
            <p:cNvPr id="5494" name="Google Shape;5494;p6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60"/>
          <p:cNvGrpSpPr/>
          <p:nvPr/>
        </p:nvGrpSpPr>
        <p:grpSpPr>
          <a:xfrm>
            <a:off x="3522521" y="1975857"/>
            <a:ext cx="367013" cy="331278"/>
            <a:chOff x="3522521" y="1975857"/>
            <a:chExt cx="367013" cy="331278"/>
          </a:xfrm>
        </p:grpSpPr>
        <p:sp>
          <p:nvSpPr>
            <p:cNvPr id="5499" name="Google Shape;5499;p6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60"/>
          <p:cNvGrpSpPr/>
          <p:nvPr/>
        </p:nvGrpSpPr>
        <p:grpSpPr>
          <a:xfrm>
            <a:off x="3127598" y="1513234"/>
            <a:ext cx="289714" cy="347593"/>
            <a:chOff x="3127598" y="1513234"/>
            <a:chExt cx="289714" cy="347593"/>
          </a:xfrm>
        </p:grpSpPr>
        <p:sp>
          <p:nvSpPr>
            <p:cNvPr id="5507" name="Google Shape;5507;p6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60"/>
          <p:cNvGrpSpPr/>
          <p:nvPr/>
        </p:nvGrpSpPr>
        <p:grpSpPr>
          <a:xfrm>
            <a:off x="2662884" y="1513044"/>
            <a:ext cx="322914" cy="348543"/>
            <a:chOff x="2662884" y="1513044"/>
            <a:chExt cx="322914" cy="348543"/>
          </a:xfrm>
        </p:grpSpPr>
        <p:sp>
          <p:nvSpPr>
            <p:cNvPr id="5513" name="Google Shape;5513;p6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3" name="Google Shape;5523;p6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4" name="Google Shape;5524;p60"/>
          <p:cNvGrpSpPr/>
          <p:nvPr/>
        </p:nvGrpSpPr>
        <p:grpSpPr>
          <a:xfrm>
            <a:off x="2232511" y="1512759"/>
            <a:ext cx="299534" cy="348068"/>
            <a:chOff x="2232511" y="1512759"/>
            <a:chExt cx="299534" cy="348068"/>
          </a:xfrm>
        </p:grpSpPr>
        <p:sp>
          <p:nvSpPr>
            <p:cNvPr id="5525" name="Google Shape;5525;p6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60"/>
          <p:cNvGrpSpPr/>
          <p:nvPr/>
        </p:nvGrpSpPr>
        <p:grpSpPr>
          <a:xfrm>
            <a:off x="2630824" y="1976966"/>
            <a:ext cx="368185" cy="330454"/>
            <a:chOff x="2630824" y="1976966"/>
            <a:chExt cx="368185" cy="330454"/>
          </a:xfrm>
        </p:grpSpPr>
        <p:sp>
          <p:nvSpPr>
            <p:cNvPr id="5537" name="Google Shape;5537;p6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0"/>
          <p:cNvGrpSpPr/>
          <p:nvPr/>
        </p:nvGrpSpPr>
        <p:grpSpPr>
          <a:xfrm>
            <a:off x="1310655" y="3360527"/>
            <a:ext cx="306314" cy="347403"/>
            <a:chOff x="1310655" y="3360527"/>
            <a:chExt cx="306314" cy="347403"/>
          </a:xfrm>
        </p:grpSpPr>
        <p:sp>
          <p:nvSpPr>
            <p:cNvPr id="5546" name="Google Shape;5546;p6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60"/>
          <p:cNvGrpSpPr/>
          <p:nvPr/>
        </p:nvGrpSpPr>
        <p:grpSpPr>
          <a:xfrm>
            <a:off x="1303876" y="2419377"/>
            <a:ext cx="363275" cy="354626"/>
            <a:chOff x="1303876" y="2419377"/>
            <a:chExt cx="363275" cy="354626"/>
          </a:xfrm>
        </p:grpSpPr>
        <p:sp>
          <p:nvSpPr>
            <p:cNvPr id="5552" name="Google Shape;5552;p6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60"/>
          <p:cNvGrpSpPr/>
          <p:nvPr/>
        </p:nvGrpSpPr>
        <p:grpSpPr>
          <a:xfrm>
            <a:off x="1293706" y="1966416"/>
            <a:ext cx="369294" cy="350444"/>
            <a:chOff x="1293706" y="1966416"/>
            <a:chExt cx="369294" cy="350444"/>
          </a:xfrm>
        </p:grpSpPr>
        <p:sp>
          <p:nvSpPr>
            <p:cNvPr id="5561" name="Google Shape;5561;p6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9" name="Google Shape;5569;p60"/>
          <p:cNvGrpSpPr/>
          <p:nvPr/>
        </p:nvGrpSpPr>
        <p:grpSpPr>
          <a:xfrm>
            <a:off x="3119678" y="3360146"/>
            <a:ext cx="269343" cy="348543"/>
            <a:chOff x="3119678" y="3360146"/>
            <a:chExt cx="269343" cy="348543"/>
          </a:xfrm>
        </p:grpSpPr>
        <p:sp>
          <p:nvSpPr>
            <p:cNvPr id="5570" name="Google Shape;5570;p6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60"/>
          <p:cNvGrpSpPr/>
          <p:nvPr/>
        </p:nvGrpSpPr>
        <p:grpSpPr>
          <a:xfrm>
            <a:off x="3967213" y="3356947"/>
            <a:ext cx="368185" cy="354753"/>
            <a:chOff x="3967213" y="3356947"/>
            <a:chExt cx="368185" cy="354753"/>
          </a:xfrm>
        </p:grpSpPr>
        <p:sp>
          <p:nvSpPr>
            <p:cNvPr id="5578" name="Google Shape;5578;p6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3" name="Google Shape;5583;p60"/>
          <p:cNvGrpSpPr/>
          <p:nvPr/>
        </p:nvGrpSpPr>
        <p:grpSpPr>
          <a:xfrm>
            <a:off x="871254" y="3360146"/>
            <a:ext cx="285183" cy="347023"/>
            <a:chOff x="871254" y="3360146"/>
            <a:chExt cx="285183" cy="347023"/>
          </a:xfrm>
        </p:grpSpPr>
        <p:sp>
          <p:nvSpPr>
            <p:cNvPr id="5584" name="Google Shape;5584;p6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60"/>
          <p:cNvGrpSpPr/>
          <p:nvPr/>
        </p:nvGrpSpPr>
        <p:grpSpPr>
          <a:xfrm>
            <a:off x="1331406" y="1513361"/>
            <a:ext cx="301784" cy="348607"/>
            <a:chOff x="1331406" y="1513361"/>
            <a:chExt cx="301784" cy="348607"/>
          </a:xfrm>
        </p:grpSpPr>
        <p:sp>
          <p:nvSpPr>
            <p:cNvPr id="5589" name="Google Shape;5589;p6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60"/>
          <p:cNvGrpSpPr/>
          <p:nvPr/>
        </p:nvGrpSpPr>
        <p:grpSpPr>
          <a:xfrm>
            <a:off x="2665165" y="3360146"/>
            <a:ext cx="281794" cy="349684"/>
            <a:chOff x="2665165" y="3360146"/>
            <a:chExt cx="281794" cy="349684"/>
          </a:xfrm>
        </p:grpSpPr>
        <p:sp>
          <p:nvSpPr>
            <p:cNvPr id="5594" name="Google Shape;5594;p6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60"/>
          <p:cNvGrpSpPr/>
          <p:nvPr/>
        </p:nvGrpSpPr>
        <p:grpSpPr>
          <a:xfrm>
            <a:off x="3967213" y="1975477"/>
            <a:ext cx="368185" cy="331816"/>
            <a:chOff x="3967213" y="1975477"/>
            <a:chExt cx="368185" cy="331816"/>
          </a:xfrm>
        </p:grpSpPr>
        <p:sp>
          <p:nvSpPr>
            <p:cNvPr id="5600" name="Google Shape;5600;p6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60"/>
          <p:cNvGrpSpPr/>
          <p:nvPr/>
        </p:nvGrpSpPr>
        <p:grpSpPr>
          <a:xfrm>
            <a:off x="861053" y="2414910"/>
            <a:ext cx="362134" cy="363623"/>
            <a:chOff x="861053" y="2414910"/>
            <a:chExt cx="362134" cy="363623"/>
          </a:xfrm>
        </p:grpSpPr>
        <p:sp>
          <p:nvSpPr>
            <p:cNvPr id="5604" name="Google Shape;5604;p6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60"/>
          <p:cNvGrpSpPr/>
          <p:nvPr/>
        </p:nvGrpSpPr>
        <p:grpSpPr>
          <a:xfrm>
            <a:off x="864062" y="2884503"/>
            <a:ext cx="264084" cy="347783"/>
            <a:chOff x="864062" y="2884503"/>
            <a:chExt cx="264084" cy="347783"/>
          </a:xfrm>
        </p:grpSpPr>
        <p:sp>
          <p:nvSpPr>
            <p:cNvPr id="5610" name="Google Shape;5610;p6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60"/>
          <p:cNvGrpSpPr/>
          <p:nvPr/>
        </p:nvGrpSpPr>
        <p:grpSpPr>
          <a:xfrm>
            <a:off x="3978523" y="2884661"/>
            <a:ext cx="348955" cy="346516"/>
            <a:chOff x="3978523" y="2884661"/>
            <a:chExt cx="348955" cy="346516"/>
          </a:xfrm>
        </p:grpSpPr>
        <p:sp>
          <p:nvSpPr>
            <p:cNvPr id="5621" name="Google Shape;5621;p6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0"/>
          <p:cNvGrpSpPr/>
          <p:nvPr/>
        </p:nvGrpSpPr>
        <p:grpSpPr>
          <a:xfrm>
            <a:off x="3527780" y="2885263"/>
            <a:ext cx="347435" cy="345534"/>
            <a:chOff x="3527780" y="2885263"/>
            <a:chExt cx="347435" cy="345534"/>
          </a:xfrm>
        </p:grpSpPr>
        <p:sp>
          <p:nvSpPr>
            <p:cNvPr id="5630" name="Google Shape;5630;p6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60"/>
          <p:cNvGrpSpPr/>
          <p:nvPr/>
        </p:nvGrpSpPr>
        <p:grpSpPr>
          <a:xfrm>
            <a:off x="2239671" y="2884503"/>
            <a:ext cx="218053" cy="348543"/>
            <a:chOff x="2239671" y="2884503"/>
            <a:chExt cx="218053" cy="348543"/>
          </a:xfrm>
        </p:grpSpPr>
        <p:sp>
          <p:nvSpPr>
            <p:cNvPr id="5654" name="Google Shape;5654;p6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60"/>
          <p:cNvGrpSpPr/>
          <p:nvPr/>
        </p:nvGrpSpPr>
        <p:grpSpPr>
          <a:xfrm>
            <a:off x="2691555" y="2884503"/>
            <a:ext cx="215044" cy="348924"/>
            <a:chOff x="2691555" y="2884503"/>
            <a:chExt cx="215044" cy="348924"/>
          </a:xfrm>
        </p:grpSpPr>
        <p:sp>
          <p:nvSpPr>
            <p:cNvPr id="5660" name="Google Shape;5660;p6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60"/>
          <p:cNvGrpSpPr/>
          <p:nvPr/>
        </p:nvGrpSpPr>
        <p:grpSpPr>
          <a:xfrm>
            <a:off x="1770459" y="2884503"/>
            <a:ext cx="254644" cy="348828"/>
            <a:chOff x="1770459" y="2884503"/>
            <a:chExt cx="254644" cy="348828"/>
          </a:xfrm>
        </p:grpSpPr>
        <p:sp>
          <p:nvSpPr>
            <p:cNvPr id="5664" name="Google Shape;5664;p6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60"/>
          <p:cNvGrpSpPr/>
          <p:nvPr/>
        </p:nvGrpSpPr>
        <p:grpSpPr>
          <a:xfrm>
            <a:off x="1317466" y="2884883"/>
            <a:ext cx="258382" cy="348543"/>
            <a:chOff x="1317466" y="2884883"/>
            <a:chExt cx="258382" cy="348543"/>
          </a:xfrm>
        </p:grpSpPr>
        <p:sp>
          <p:nvSpPr>
            <p:cNvPr id="5673" name="Google Shape;5673;p6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60"/>
          <p:cNvGrpSpPr/>
          <p:nvPr/>
        </p:nvGrpSpPr>
        <p:grpSpPr>
          <a:xfrm>
            <a:off x="3121167" y="2884883"/>
            <a:ext cx="258414" cy="348543"/>
            <a:chOff x="3121167" y="2884883"/>
            <a:chExt cx="258414" cy="348543"/>
          </a:xfrm>
        </p:grpSpPr>
        <p:sp>
          <p:nvSpPr>
            <p:cNvPr id="5682" name="Google Shape;5682;p6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60"/>
          <p:cNvGrpSpPr/>
          <p:nvPr/>
        </p:nvGrpSpPr>
        <p:grpSpPr>
          <a:xfrm>
            <a:off x="7144274" y="1500214"/>
            <a:ext cx="282174" cy="355735"/>
            <a:chOff x="7144274" y="1500214"/>
            <a:chExt cx="282174" cy="355735"/>
          </a:xfrm>
        </p:grpSpPr>
        <p:sp>
          <p:nvSpPr>
            <p:cNvPr id="5691" name="Google Shape;5691;p6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60"/>
          <p:cNvGrpSpPr/>
          <p:nvPr/>
        </p:nvGrpSpPr>
        <p:grpSpPr>
          <a:xfrm>
            <a:off x="6685262" y="1500214"/>
            <a:ext cx="289682" cy="354594"/>
            <a:chOff x="6685262" y="1500214"/>
            <a:chExt cx="289682" cy="354594"/>
          </a:xfrm>
        </p:grpSpPr>
        <p:sp>
          <p:nvSpPr>
            <p:cNvPr id="5698" name="Google Shape;5698;p6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60"/>
          <p:cNvGrpSpPr/>
          <p:nvPr/>
        </p:nvGrpSpPr>
        <p:grpSpPr>
          <a:xfrm>
            <a:off x="6200938" y="1500594"/>
            <a:ext cx="322154" cy="355355"/>
            <a:chOff x="6200938" y="1500594"/>
            <a:chExt cx="322154" cy="355355"/>
          </a:xfrm>
        </p:grpSpPr>
        <p:sp>
          <p:nvSpPr>
            <p:cNvPr id="5703" name="Google Shape;5703;p6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8" name="Google Shape;5708;p60"/>
          <p:cNvGrpSpPr/>
          <p:nvPr/>
        </p:nvGrpSpPr>
        <p:grpSpPr>
          <a:xfrm>
            <a:off x="5289631" y="1500214"/>
            <a:ext cx="332355" cy="354974"/>
            <a:chOff x="5289631" y="1500214"/>
            <a:chExt cx="332355" cy="354974"/>
          </a:xfrm>
        </p:grpSpPr>
        <p:sp>
          <p:nvSpPr>
            <p:cNvPr id="5709" name="Google Shape;5709;p6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60"/>
          <p:cNvGrpSpPr/>
          <p:nvPr/>
        </p:nvGrpSpPr>
        <p:grpSpPr>
          <a:xfrm>
            <a:off x="5748295" y="1499833"/>
            <a:ext cx="323294" cy="356115"/>
            <a:chOff x="5748295" y="1499833"/>
            <a:chExt cx="323294" cy="356115"/>
          </a:xfrm>
        </p:grpSpPr>
        <p:sp>
          <p:nvSpPr>
            <p:cNvPr id="5716" name="Google Shape;5716;p6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60"/>
          <p:cNvGrpSpPr/>
          <p:nvPr/>
        </p:nvGrpSpPr>
        <p:grpSpPr>
          <a:xfrm>
            <a:off x="6248078" y="3784468"/>
            <a:ext cx="277263" cy="356115"/>
            <a:chOff x="6248078" y="3784468"/>
            <a:chExt cx="277263" cy="356115"/>
          </a:xfrm>
        </p:grpSpPr>
        <p:sp>
          <p:nvSpPr>
            <p:cNvPr id="5724" name="Google Shape;5724;p6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60"/>
          <p:cNvGrpSpPr/>
          <p:nvPr/>
        </p:nvGrpSpPr>
        <p:grpSpPr>
          <a:xfrm>
            <a:off x="5800725" y="3785989"/>
            <a:ext cx="277644" cy="354594"/>
            <a:chOff x="5800725" y="3785989"/>
            <a:chExt cx="277644" cy="354594"/>
          </a:xfrm>
        </p:grpSpPr>
        <p:sp>
          <p:nvSpPr>
            <p:cNvPr id="5730" name="Google Shape;5730;p6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60"/>
          <p:cNvGrpSpPr/>
          <p:nvPr/>
        </p:nvGrpSpPr>
        <p:grpSpPr>
          <a:xfrm>
            <a:off x="5353403" y="3785609"/>
            <a:ext cx="277992" cy="354974"/>
            <a:chOff x="5353403" y="3785609"/>
            <a:chExt cx="277992" cy="354974"/>
          </a:xfrm>
        </p:grpSpPr>
        <p:sp>
          <p:nvSpPr>
            <p:cNvPr id="5738" name="Google Shape;5738;p6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60"/>
          <p:cNvGrpSpPr/>
          <p:nvPr/>
        </p:nvGrpSpPr>
        <p:grpSpPr>
          <a:xfrm>
            <a:off x="8047661" y="1501037"/>
            <a:ext cx="278404" cy="355260"/>
            <a:chOff x="8047661" y="1501037"/>
            <a:chExt cx="278404" cy="355260"/>
          </a:xfrm>
        </p:grpSpPr>
        <p:sp>
          <p:nvSpPr>
            <p:cNvPr id="5745" name="Google Shape;5745;p6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60"/>
          <p:cNvGrpSpPr/>
          <p:nvPr/>
        </p:nvGrpSpPr>
        <p:grpSpPr>
          <a:xfrm>
            <a:off x="4903389" y="1500214"/>
            <a:ext cx="267854" cy="355735"/>
            <a:chOff x="4903389" y="1500214"/>
            <a:chExt cx="267854" cy="355735"/>
          </a:xfrm>
        </p:grpSpPr>
        <p:sp>
          <p:nvSpPr>
            <p:cNvPr id="5750" name="Google Shape;5750;p6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60"/>
          <p:cNvGrpSpPr/>
          <p:nvPr/>
        </p:nvGrpSpPr>
        <p:grpSpPr>
          <a:xfrm>
            <a:off x="4896229" y="3785989"/>
            <a:ext cx="278784" cy="354594"/>
            <a:chOff x="4896229" y="3785989"/>
            <a:chExt cx="278784" cy="354594"/>
          </a:xfrm>
        </p:grpSpPr>
        <p:sp>
          <p:nvSpPr>
            <p:cNvPr id="5756" name="Google Shape;5756;p6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0"/>
          <p:cNvGrpSpPr/>
          <p:nvPr/>
        </p:nvGrpSpPr>
        <p:grpSpPr>
          <a:xfrm>
            <a:off x="6243928" y="4263502"/>
            <a:ext cx="274254" cy="350824"/>
            <a:chOff x="6243928" y="4263502"/>
            <a:chExt cx="274254" cy="350824"/>
          </a:xfrm>
        </p:grpSpPr>
        <p:sp>
          <p:nvSpPr>
            <p:cNvPr id="5763" name="Google Shape;5763;p6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60"/>
          <p:cNvGrpSpPr/>
          <p:nvPr/>
        </p:nvGrpSpPr>
        <p:grpSpPr>
          <a:xfrm>
            <a:off x="7592387" y="3787858"/>
            <a:ext cx="273874" cy="351204"/>
            <a:chOff x="7592387" y="3787858"/>
            <a:chExt cx="273874" cy="351204"/>
          </a:xfrm>
        </p:grpSpPr>
        <p:sp>
          <p:nvSpPr>
            <p:cNvPr id="5772" name="Google Shape;5772;p6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60"/>
          <p:cNvGrpSpPr/>
          <p:nvPr/>
        </p:nvGrpSpPr>
        <p:grpSpPr>
          <a:xfrm>
            <a:off x="7145794" y="3787858"/>
            <a:ext cx="274254" cy="350444"/>
            <a:chOff x="7145794" y="3787858"/>
            <a:chExt cx="274254" cy="350444"/>
          </a:xfrm>
        </p:grpSpPr>
        <p:sp>
          <p:nvSpPr>
            <p:cNvPr id="5777" name="Google Shape;5777;p6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0"/>
          <p:cNvGrpSpPr/>
          <p:nvPr/>
        </p:nvGrpSpPr>
        <p:grpSpPr>
          <a:xfrm>
            <a:off x="8047661" y="1969046"/>
            <a:ext cx="279132" cy="356875"/>
            <a:chOff x="8047661" y="1969046"/>
            <a:chExt cx="279132" cy="356875"/>
          </a:xfrm>
        </p:grpSpPr>
        <p:sp>
          <p:nvSpPr>
            <p:cNvPr id="5784" name="Google Shape;5784;p6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0"/>
          <p:cNvGrpSpPr/>
          <p:nvPr/>
        </p:nvGrpSpPr>
        <p:grpSpPr>
          <a:xfrm>
            <a:off x="7596157" y="1968159"/>
            <a:ext cx="279544" cy="358142"/>
            <a:chOff x="7596157" y="1968159"/>
            <a:chExt cx="279544" cy="358142"/>
          </a:xfrm>
        </p:grpSpPr>
        <p:sp>
          <p:nvSpPr>
            <p:cNvPr id="5789" name="Google Shape;5789;p6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60"/>
          <p:cNvGrpSpPr/>
          <p:nvPr/>
        </p:nvGrpSpPr>
        <p:grpSpPr>
          <a:xfrm>
            <a:off x="7147315" y="1969046"/>
            <a:ext cx="279513" cy="357636"/>
            <a:chOff x="7147315" y="1969046"/>
            <a:chExt cx="279513" cy="357636"/>
          </a:xfrm>
        </p:grpSpPr>
        <p:sp>
          <p:nvSpPr>
            <p:cNvPr id="5796" name="Google Shape;5796;p6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0"/>
          <p:cNvGrpSpPr/>
          <p:nvPr/>
        </p:nvGrpSpPr>
        <p:grpSpPr>
          <a:xfrm>
            <a:off x="6697681" y="1968317"/>
            <a:ext cx="280305" cy="359093"/>
            <a:chOff x="6697681" y="1968317"/>
            <a:chExt cx="280305" cy="359093"/>
          </a:xfrm>
        </p:grpSpPr>
        <p:sp>
          <p:nvSpPr>
            <p:cNvPr id="5804" name="Google Shape;5804;p6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60"/>
          <p:cNvGrpSpPr/>
          <p:nvPr/>
        </p:nvGrpSpPr>
        <p:grpSpPr>
          <a:xfrm>
            <a:off x="6248839" y="1967937"/>
            <a:ext cx="280273" cy="358744"/>
            <a:chOff x="6248839" y="1967937"/>
            <a:chExt cx="280273" cy="358744"/>
          </a:xfrm>
        </p:grpSpPr>
        <p:sp>
          <p:nvSpPr>
            <p:cNvPr id="5812" name="Google Shape;5812;p6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60"/>
          <p:cNvGrpSpPr/>
          <p:nvPr/>
        </p:nvGrpSpPr>
        <p:grpSpPr>
          <a:xfrm>
            <a:off x="5801485" y="1969046"/>
            <a:ext cx="279164" cy="357794"/>
            <a:chOff x="5801485" y="1969046"/>
            <a:chExt cx="279164" cy="357794"/>
          </a:xfrm>
        </p:grpSpPr>
        <p:sp>
          <p:nvSpPr>
            <p:cNvPr id="5819" name="Google Shape;5819;p6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60"/>
          <p:cNvGrpSpPr/>
          <p:nvPr/>
        </p:nvGrpSpPr>
        <p:grpSpPr>
          <a:xfrm>
            <a:off x="5352643" y="1969046"/>
            <a:ext cx="278404" cy="358364"/>
            <a:chOff x="5352643" y="1969046"/>
            <a:chExt cx="278404" cy="358364"/>
          </a:xfrm>
        </p:grpSpPr>
        <p:sp>
          <p:nvSpPr>
            <p:cNvPr id="5833" name="Google Shape;5833;p6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60"/>
          <p:cNvGrpSpPr/>
          <p:nvPr/>
        </p:nvGrpSpPr>
        <p:grpSpPr>
          <a:xfrm>
            <a:off x="4897750" y="1968317"/>
            <a:ext cx="279132" cy="358364"/>
            <a:chOff x="4897750" y="1968317"/>
            <a:chExt cx="279132" cy="358364"/>
          </a:xfrm>
        </p:grpSpPr>
        <p:sp>
          <p:nvSpPr>
            <p:cNvPr id="5838" name="Google Shape;5838;p6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60"/>
          <p:cNvGrpSpPr/>
          <p:nvPr/>
        </p:nvGrpSpPr>
        <p:grpSpPr>
          <a:xfrm>
            <a:off x="5790556" y="4261252"/>
            <a:ext cx="279513" cy="356083"/>
            <a:chOff x="5790556" y="4261252"/>
            <a:chExt cx="279513" cy="356083"/>
          </a:xfrm>
        </p:grpSpPr>
        <p:sp>
          <p:nvSpPr>
            <p:cNvPr id="5852" name="Google Shape;5852;p6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60"/>
          <p:cNvGrpSpPr/>
          <p:nvPr/>
        </p:nvGrpSpPr>
        <p:grpSpPr>
          <a:xfrm>
            <a:off x="5341333" y="4261252"/>
            <a:ext cx="278752" cy="356463"/>
            <a:chOff x="5341333" y="4261252"/>
            <a:chExt cx="278752" cy="356463"/>
          </a:xfrm>
        </p:grpSpPr>
        <p:sp>
          <p:nvSpPr>
            <p:cNvPr id="5860" name="Google Shape;5860;p6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60"/>
          <p:cNvGrpSpPr/>
          <p:nvPr/>
        </p:nvGrpSpPr>
        <p:grpSpPr>
          <a:xfrm>
            <a:off x="4896609" y="4260872"/>
            <a:ext cx="278784" cy="355323"/>
            <a:chOff x="4896609" y="4260872"/>
            <a:chExt cx="278784" cy="355323"/>
          </a:xfrm>
        </p:grpSpPr>
        <p:sp>
          <p:nvSpPr>
            <p:cNvPr id="5868" name="Google Shape;5868;p6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4" name="Google Shape;5874;p60"/>
          <p:cNvGrpSpPr/>
          <p:nvPr/>
        </p:nvGrpSpPr>
        <p:grpSpPr>
          <a:xfrm>
            <a:off x="7594288" y="2415259"/>
            <a:ext cx="279513" cy="355735"/>
            <a:chOff x="7594288" y="2415259"/>
            <a:chExt cx="279513" cy="355735"/>
          </a:xfrm>
        </p:grpSpPr>
        <p:sp>
          <p:nvSpPr>
            <p:cNvPr id="5875" name="Google Shape;5875;p6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60"/>
          <p:cNvGrpSpPr/>
          <p:nvPr/>
        </p:nvGrpSpPr>
        <p:grpSpPr>
          <a:xfrm>
            <a:off x="7145794" y="2415639"/>
            <a:ext cx="278784" cy="355735"/>
            <a:chOff x="7145794" y="2415639"/>
            <a:chExt cx="278784" cy="355735"/>
          </a:xfrm>
        </p:grpSpPr>
        <p:sp>
          <p:nvSpPr>
            <p:cNvPr id="5882" name="Google Shape;5882;p6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60"/>
          <p:cNvGrpSpPr/>
          <p:nvPr/>
        </p:nvGrpSpPr>
        <p:grpSpPr>
          <a:xfrm>
            <a:off x="6698441" y="2414530"/>
            <a:ext cx="277644" cy="357984"/>
            <a:chOff x="6698441" y="2414530"/>
            <a:chExt cx="277644" cy="357984"/>
          </a:xfrm>
        </p:grpSpPr>
        <p:sp>
          <p:nvSpPr>
            <p:cNvPr id="5893" name="Google Shape;5893;p6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60"/>
          <p:cNvGrpSpPr/>
          <p:nvPr/>
        </p:nvGrpSpPr>
        <p:grpSpPr>
          <a:xfrm>
            <a:off x="4897750" y="2415639"/>
            <a:ext cx="279513" cy="357255"/>
            <a:chOff x="4897750" y="2415639"/>
            <a:chExt cx="279513" cy="357255"/>
          </a:xfrm>
        </p:grpSpPr>
        <p:sp>
          <p:nvSpPr>
            <p:cNvPr id="5900" name="Google Shape;5900;p6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60"/>
          <p:cNvGrpSpPr/>
          <p:nvPr/>
        </p:nvGrpSpPr>
        <p:grpSpPr>
          <a:xfrm>
            <a:off x="4899999" y="2882095"/>
            <a:ext cx="271244" cy="346801"/>
            <a:chOff x="4899999" y="2882095"/>
            <a:chExt cx="271244" cy="346801"/>
          </a:xfrm>
        </p:grpSpPr>
        <p:sp>
          <p:nvSpPr>
            <p:cNvPr id="5909" name="Google Shape;5909;p6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0"/>
          <p:cNvGrpSpPr/>
          <p:nvPr/>
        </p:nvGrpSpPr>
        <p:grpSpPr>
          <a:xfrm>
            <a:off x="7162775" y="2881113"/>
            <a:ext cx="259523" cy="346294"/>
            <a:chOff x="7162775" y="2881113"/>
            <a:chExt cx="259523" cy="346294"/>
          </a:xfrm>
        </p:grpSpPr>
        <p:sp>
          <p:nvSpPr>
            <p:cNvPr id="5920" name="Google Shape;5920;p6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60"/>
          <p:cNvGrpSpPr/>
          <p:nvPr/>
        </p:nvGrpSpPr>
        <p:grpSpPr>
          <a:xfrm>
            <a:off x="6709751" y="2881842"/>
            <a:ext cx="261075" cy="347815"/>
            <a:chOff x="6709751" y="2881842"/>
            <a:chExt cx="261075" cy="347815"/>
          </a:xfrm>
        </p:grpSpPr>
        <p:sp>
          <p:nvSpPr>
            <p:cNvPr id="5927" name="Google Shape;5927;p6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3" name="Google Shape;5933;p60"/>
          <p:cNvGrpSpPr/>
          <p:nvPr/>
        </p:nvGrpSpPr>
        <p:grpSpPr>
          <a:xfrm>
            <a:off x="5807156" y="2881113"/>
            <a:ext cx="261043" cy="348163"/>
            <a:chOff x="5807156" y="2881113"/>
            <a:chExt cx="261043" cy="348163"/>
          </a:xfrm>
        </p:grpSpPr>
        <p:sp>
          <p:nvSpPr>
            <p:cNvPr id="5934" name="Google Shape;5934;p6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60"/>
          <p:cNvGrpSpPr/>
          <p:nvPr/>
        </p:nvGrpSpPr>
        <p:grpSpPr>
          <a:xfrm>
            <a:off x="7598438" y="4266131"/>
            <a:ext cx="260283" cy="345914"/>
            <a:chOff x="7598438" y="4266131"/>
            <a:chExt cx="260283" cy="345914"/>
          </a:xfrm>
        </p:grpSpPr>
        <p:sp>
          <p:nvSpPr>
            <p:cNvPr id="5940" name="Google Shape;5940;p6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60"/>
          <p:cNvGrpSpPr/>
          <p:nvPr/>
        </p:nvGrpSpPr>
        <p:grpSpPr>
          <a:xfrm>
            <a:off x="7149944" y="4266131"/>
            <a:ext cx="260283" cy="345914"/>
            <a:chOff x="7149944" y="4266131"/>
            <a:chExt cx="260283" cy="345914"/>
          </a:xfrm>
        </p:grpSpPr>
        <p:sp>
          <p:nvSpPr>
            <p:cNvPr id="5948" name="Google Shape;5948;p6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0"/>
          <p:cNvGrpSpPr/>
          <p:nvPr/>
        </p:nvGrpSpPr>
        <p:grpSpPr>
          <a:xfrm>
            <a:off x="5355653" y="2881493"/>
            <a:ext cx="262184" cy="346643"/>
            <a:chOff x="5355653" y="2881493"/>
            <a:chExt cx="262184" cy="346643"/>
          </a:xfrm>
        </p:grpSpPr>
        <p:sp>
          <p:nvSpPr>
            <p:cNvPr id="5955" name="Google Shape;5955;p6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0" name="Google Shape;5960;p60"/>
          <p:cNvGrpSpPr/>
          <p:nvPr/>
        </p:nvGrpSpPr>
        <p:grpSpPr>
          <a:xfrm>
            <a:off x="8055961" y="2881842"/>
            <a:ext cx="260283" cy="345914"/>
            <a:chOff x="8055961" y="2881842"/>
            <a:chExt cx="260283" cy="345914"/>
          </a:xfrm>
        </p:grpSpPr>
        <p:sp>
          <p:nvSpPr>
            <p:cNvPr id="5961" name="Google Shape;5961;p6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60"/>
          <p:cNvGrpSpPr/>
          <p:nvPr/>
        </p:nvGrpSpPr>
        <p:grpSpPr>
          <a:xfrm>
            <a:off x="5812066" y="2416019"/>
            <a:ext cx="264813" cy="353454"/>
            <a:chOff x="5812066" y="2416019"/>
            <a:chExt cx="264813" cy="353454"/>
          </a:xfrm>
        </p:grpSpPr>
        <p:sp>
          <p:nvSpPr>
            <p:cNvPr id="5966" name="Google Shape;5966;p6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60"/>
          <p:cNvGrpSpPr/>
          <p:nvPr/>
        </p:nvGrpSpPr>
        <p:grpSpPr>
          <a:xfrm>
            <a:off x="7613518" y="1501354"/>
            <a:ext cx="264433" cy="353074"/>
            <a:chOff x="7613518" y="1501354"/>
            <a:chExt cx="264433" cy="353074"/>
          </a:xfrm>
        </p:grpSpPr>
        <p:sp>
          <p:nvSpPr>
            <p:cNvPr id="5974" name="Google Shape;5974;p6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60"/>
          <p:cNvGrpSpPr/>
          <p:nvPr/>
        </p:nvGrpSpPr>
        <p:grpSpPr>
          <a:xfrm>
            <a:off x="8054060" y="3787098"/>
            <a:ext cx="266334" cy="353834"/>
            <a:chOff x="8054060" y="3787098"/>
            <a:chExt cx="266334" cy="353834"/>
          </a:xfrm>
        </p:grpSpPr>
        <p:sp>
          <p:nvSpPr>
            <p:cNvPr id="5981" name="Google Shape;5981;p6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5" name="Google Shape;5985;p60"/>
          <p:cNvGrpSpPr/>
          <p:nvPr/>
        </p:nvGrpSpPr>
        <p:grpSpPr>
          <a:xfrm>
            <a:off x="8054820" y="2416399"/>
            <a:ext cx="264433" cy="353454"/>
            <a:chOff x="8054820" y="2416399"/>
            <a:chExt cx="264433" cy="353454"/>
          </a:xfrm>
        </p:grpSpPr>
        <p:sp>
          <p:nvSpPr>
            <p:cNvPr id="5986" name="Google Shape;5986;p6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60"/>
          <p:cNvGrpSpPr/>
          <p:nvPr/>
        </p:nvGrpSpPr>
        <p:grpSpPr>
          <a:xfrm>
            <a:off x="7609368" y="2893912"/>
            <a:ext cx="264813" cy="353105"/>
            <a:chOff x="7609368" y="2893912"/>
            <a:chExt cx="264813" cy="353105"/>
          </a:xfrm>
        </p:grpSpPr>
        <p:sp>
          <p:nvSpPr>
            <p:cNvPr id="5993" name="Google Shape;5993;p6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60"/>
          <p:cNvGrpSpPr/>
          <p:nvPr/>
        </p:nvGrpSpPr>
        <p:grpSpPr>
          <a:xfrm>
            <a:off x="7156344" y="3347696"/>
            <a:ext cx="264465" cy="353074"/>
            <a:chOff x="7156344" y="3347696"/>
            <a:chExt cx="264465" cy="353074"/>
          </a:xfrm>
        </p:grpSpPr>
        <p:sp>
          <p:nvSpPr>
            <p:cNvPr id="6000" name="Google Shape;6000;p6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60"/>
          <p:cNvGrpSpPr/>
          <p:nvPr/>
        </p:nvGrpSpPr>
        <p:grpSpPr>
          <a:xfrm>
            <a:off x="6703732" y="3346936"/>
            <a:ext cx="264813" cy="352693"/>
            <a:chOff x="6703732" y="3346936"/>
            <a:chExt cx="264813" cy="352693"/>
          </a:xfrm>
        </p:grpSpPr>
        <p:sp>
          <p:nvSpPr>
            <p:cNvPr id="6006" name="Google Shape;6006;p6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60"/>
          <p:cNvGrpSpPr/>
          <p:nvPr/>
        </p:nvGrpSpPr>
        <p:grpSpPr>
          <a:xfrm>
            <a:off x="6252228" y="3346936"/>
            <a:ext cx="265193" cy="352693"/>
            <a:chOff x="6252228" y="3346936"/>
            <a:chExt cx="265193" cy="352693"/>
          </a:xfrm>
        </p:grpSpPr>
        <p:sp>
          <p:nvSpPr>
            <p:cNvPr id="6012" name="Google Shape;6012;p6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60"/>
          <p:cNvGrpSpPr/>
          <p:nvPr/>
        </p:nvGrpSpPr>
        <p:grpSpPr>
          <a:xfrm>
            <a:off x="5801105" y="3347696"/>
            <a:ext cx="264813" cy="351933"/>
            <a:chOff x="5801105" y="3347696"/>
            <a:chExt cx="264813" cy="351933"/>
          </a:xfrm>
        </p:grpSpPr>
        <p:sp>
          <p:nvSpPr>
            <p:cNvPr id="6016" name="Google Shape;6016;p6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60"/>
          <p:cNvGrpSpPr/>
          <p:nvPr/>
        </p:nvGrpSpPr>
        <p:grpSpPr>
          <a:xfrm>
            <a:off x="5349253" y="3346936"/>
            <a:ext cx="265922" cy="352693"/>
            <a:chOff x="5349253" y="3346936"/>
            <a:chExt cx="265922" cy="352693"/>
          </a:xfrm>
        </p:grpSpPr>
        <p:sp>
          <p:nvSpPr>
            <p:cNvPr id="6021" name="Google Shape;6021;p6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60"/>
          <p:cNvGrpSpPr/>
          <p:nvPr/>
        </p:nvGrpSpPr>
        <p:grpSpPr>
          <a:xfrm>
            <a:off x="4907159" y="3346936"/>
            <a:ext cx="264845" cy="354214"/>
            <a:chOff x="4907159" y="3346936"/>
            <a:chExt cx="264845" cy="354214"/>
          </a:xfrm>
        </p:grpSpPr>
        <p:sp>
          <p:nvSpPr>
            <p:cNvPr id="6028" name="Google Shape;6028;p6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60"/>
          <p:cNvGrpSpPr/>
          <p:nvPr/>
        </p:nvGrpSpPr>
        <p:grpSpPr>
          <a:xfrm>
            <a:off x="6695051" y="4259351"/>
            <a:ext cx="270104" cy="360233"/>
            <a:chOff x="6695051" y="4259351"/>
            <a:chExt cx="270104" cy="360233"/>
          </a:xfrm>
        </p:grpSpPr>
        <p:sp>
          <p:nvSpPr>
            <p:cNvPr id="6031" name="Google Shape;6031;p6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60"/>
          <p:cNvGrpSpPr/>
          <p:nvPr/>
        </p:nvGrpSpPr>
        <p:grpSpPr>
          <a:xfrm>
            <a:off x="5356413" y="2413390"/>
            <a:ext cx="271212" cy="361374"/>
            <a:chOff x="5356413" y="2413390"/>
            <a:chExt cx="271212" cy="361374"/>
          </a:xfrm>
        </p:grpSpPr>
        <p:sp>
          <p:nvSpPr>
            <p:cNvPr id="6036" name="Google Shape;6036;p6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60"/>
          <p:cNvGrpSpPr/>
          <p:nvPr/>
        </p:nvGrpSpPr>
        <p:grpSpPr>
          <a:xfrm>
            <a:off x="6702211" y="3782599"/>
            <a:ext cx="270104" cy="361754"/>
            <a:chOff x="6702211" y="3782599"/>
            <a:chExt cx="270104" cy="361754"/>
          </a:xfrm>
        </p:grpSpPr>
        <p:sp>
          <p:nvSpPr>
            <p:cNvPr id="6042" name="Google Shape;6042;p6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60"/>
          <p:cNvGrpSpPr/>
          <p:nvPr/>
        </p:nvGrpSpPr>
        <p:grpSpPr>
          <a:xfrm>
            <a:off x="6255238" y="2412249"/>
            <a:ext cx="271244" cy="360994"/>
            <a:chOff x="6255238" y="2412249"/>
            <a:chExt cx="271244" cy="360994"/>
          </a:xfrm>
        </p:grpSpPr>
        <p:sp>
          <p:nvSpPr>
            <p:cNvPr id="6048" name="Google Shape;6048;p6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0"/>
          <p:cNvGrpSpPr/>
          <p:nvPr/>
        </p:nvGrpSpPr>
        <p:grpSpPr>
          <a:xfrm>
            <a:off x="6248458" y="2869772"/>
            <a:ext cx="270864" cy="360645"/>
            <a:chOff x="6248458" y="2869772"/>
            <a:chExt cx="270864" cy="360645"/>
          </a:xfrm>
        </p:grpSpPr>
        <p:sp>
          <p:nvSpPr>
            <p:cNvPr id="6055" name="Google Shape;6055;p6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0" name="Google Shape;6060;p60"/>
          <p:cNvGrpSpPr/>
          <p:nvPr/>
        </p:nvGrpSpPr>
        <p:grpSpPr>
          <a:xfrm>
            <a:off x="8047661" y="4257451"/>
            <a:ext cx="277263" cy="362514"/>
            <a:chOff x="8047661" y="4257451"/>
            <a:chExt cx="277263" cy="362514"/>
          </a:xfrm>
        </p:grpSpPr>
        <p:sp>
          <p:nvSpPr>
            <p:cNvPr id="6061" name="Google Shape;6061;p6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60"/>
          <p:cNvGrpSpPr/>
          <p:nvPr/>
        </p:nvGrpSpPr>
        <p:grpSpPr>
          <a:xfrm>
            <a:off x="8048421" y="3334486"/>
            <a:ext cx="276503" cy="369674"/>
            <a:chOff x="8048421" y="3334486"/>
            <a:chExt cx="276503" cy="369674"/>
          </a:xfrm>
        </p:grpSpPr>
        <p:sp>
          <p:nvSpPr>
            <p:cNvPr id="6066" name="Google Shape;6066;p6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60"/>
          <p:cNvGrpSpPr/>
          <p:nvPr/>
        </p:nvGrpSpPr>
        <p:grpSpPr>
          <a:xfrm>
            <a:off x="7575787" y="3329955"/>
            <a:ext cx="295384" cy="376834"/>
            <a:chOff x="7575787" y="3329955"/>
            <a:chExt cx="295384" cy="376834"/>
          </a:xfrm>
        </p:grpSpPr>
        <p:sp>
          <p:nvSpPr>
            <p:cNvPr id="6073" name="Google Shape;6073;p6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82"/>
        <p:cNvGrpSpPr/>
        <p:nvPr/>
      </p:nvGrpSpPr>
      <p:grpSpPr>
        <a:xfrm>
          <a:off x="0" y="0"/>
          <a:ext cx="0" cy="0"/>
          <a:chOff x="0" y="0"/>
          <a:chExt cx="0" cy="0"/>
        </a:xfrm>
      </p:grpSpPr>
      <p:sp>
        <p:nvSpPr>
          <p:cNvPr id="6083" name="Google Shape;6083;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084" name="Google Shape;6084;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6085" name="Google Shape;6085;p61"/>
          <p:cNvGrpSpPr/>
          <p:nvPr/>
        </p:nvGrpSpPr>
        <p:grpSpPr>
          <a:xfrm>
            <a:off x="3972749" y="2894211"/>
            <a:ext cx="355230" cy="356725"/>
            <a:chOff x="3972749" y="2894211"/>
            <a:chExt cx="355230" cy="356725"/>
          </a:xfrm>
        </p:grpSpPr>
        <p:sp>
          <p:nvSpPr>
            <p:cNvPr id="6086" name="Google Shape;6086;p6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61"/>
          <p:cNvGrpSpPr/>
          <p:nvPr/>
        </p:nvGrpSpPr>
        <p:grpSpPr>
          <a:xfrm>
            <a:off x="3527797" y="2918796"/>
            <a:ext cx="355993" cy="307904"/>
            <a:chOff x="3527797" y="2918796"/>
            <a:chExt cx="355993" cy="307904"/>
          </a:xfrm>
        </p:grpSpPr>
        <p:sp>
          <p:nvSpPr>
            <p:cNvPr id="6092" name="Google Shape;6092;p6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61"/>
          <p:cNvGrpSpPr/>
          <p:nvPr/>
        </p:nvGrpSpPr>
        <p:grpSpPr>
          <a:xfrm>
            <a:off x="3082845" y="2920959"/>
            <a:ext cx="356375" cy="302338"/>
            <a:chOff x="3082845" y="2920959"/>
            <a:chExt cx="356375" cy="302338"/>
          </a:xfrm>
        </p:grpSpPr>
        <p:sp>
          <p:nvSpPr>
            <p:cNvPr id="6103" name="Google Shape;6103;p6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61"/>
          <p:cNvGrpSpPr/>
          <p:nvPr/>
        </p:nvGrpSpPr>
        <p:grpSpPr>
          <a:xfrm>
            <a:off x="2639038" y="2894942"/>
            <a:ext cx="355612" cy="355612"/>
            <a:chOff x="2639038" y="2894942"/>
            <a:chExt cx="355612" cy="355612"/>
          </a:xfrm>
        </p:grpSpPr>
        <p:sp>
          <p:nvSpPr>
            <p:cNvPr id="6106" name="Google Shape;6106;p6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61"/>
          <p:cNvGrpSpPr/>
          <p:nvPr/>
        </p:nvGrpSpPr>
        <p:grpSpPr>
          <a:xfrm>
            <a:off x="2194468" y="2938865"/>
            <a:ext cx="355993" cy="267766"/>
            <a:chOff x="2194468" y="2938865"/>
            <a:chExt cx="355993" cy="267766"/>
          </a:xfrm>
        </p:grpSpPr>
        <p:sp>
          <p:nvSpPr>
            <p:cNvPr id="6109" name="Google Shape;6109;p6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61"/>
          <p:cNvGrpSpPr/>
          <p:nvPr/>
        </p:nvGrpSpPr>
        <p:grpSpPr>
          <a:xfrm>
            <a:off x="1749897" y="2894561"/>
            <a:ext cx="355993" cy="355612"/>
            <a:chOff x="1749897" y="2894561"/>
            <a:chExt cx="355993" cy="355612"/>
          </a:xfrm>
        </p:grpSpPr>
        <p:sp>
          <p:nvSpPr>
            <p:cNvPr id="6130" name="Google Shape;6130;p6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61"/>
          <p:cNvGrpSpPr/>
          <p:nvPr/>
        </p:nvGrpSpPr>
        <p:grpSpPr>
          <a:xfrm>
            <a:off x="1305327" y="2894211"/>
            <a:ext cx="357520" cy="357488"/>
            <a:chOff x="1305327" y="2894211"/>
            <a:chExt cx="357520" cy="357488"/>
          </a:xfrm>
        </p:grpSpPr>
        <p:sp>
          <p:nvSpPr>
            <p:cNvPr id="6142" name="Google Shape;6142;p6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61"/>
          <p:cNvGrpSpPr/>
          <p:nvPr/>
        </p:nvGrpSpPr>
        <p:grpSpPr>
          <a:xfrm>
            <a:off x="853950" y="2894720"/>
            <a:ext cx="364104" cy="353290"/>
            <a:chOff x="853950" y="2894720"/>
            <a:chExt cx="364104" cy="353290"/>
          </a:xfrm>
        </p:grpSpPr>
        <p:sp>
          <p:nvSpPr>
            <p:cNvPr id="6148" name="Google Shape;6148;p6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61"/>
          <p:cNvGrpSpPr/>
          <p:nvPr/>
        </p:nvGrpSpPr>
        <p:grpSpPr>
          <a:xfrm>
            <a:off x="862283" y="4274771"/>
            <a:ext cx="341204" cy="359301"/>
            <a:chOff x="862283" y="4274771"/>
            <a:chExt cx="341204" cy="359301"/>
          </a:xfrm>
        </p:grpSpPr>
        <p:sp>
          <p:nvSpPr>
            <p:cNvPr id="6156" name="Google Shape;6156;p6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1"/>
          <p:cNvGrpSpPr/>
          <p:nvPr/>
        </p:nvGrpSpPr>
        <p:grpSpPr>
          <a:xfrm>
            <a:off x="1396957" y="4287365"/>
            <a:ext cx="301861" cy="332871"/>
            <a:chOff x="1396957" y="4287365"/>
            <a:chExt cx="301861" cy="332871"/>
          </a:xfrm>
        </p:grpSpPr>
        <p:sp>
          <p:nvSpPr>
            <p:cNvPr id="6160" name="Google Shape;6160;p6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61"/>
          <p:cNvGrpSpPr/>
          <p:nvPr/>
        </p:nvGrpSpPr>
        <p:grpSpPr>
          <a:xfrm>
            <a:off x="1865381" y="4277506"/>
            <a:ext cx="396131" cy="355612"/>
            <a:chOff x="1865381" y="4277506"/>
            <a:chExt cx="396131" cy="355612"/>
          </a:xfrm>
        </p:grpSpPr>
        <p:sp>
          <p:nvSpPr>
            <p:cNvPr id="6176" name="Google Shape;6176;p6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61"/>
          <p:cNvGrpSpPr/>
          <p:nvPr/>
        </p:nvGrpSpPr>
        <p:grpSpPr>
          <a:xfrm>
            <a:off x="2411823" y="4303999"/>
            <a:ext cx="334398" cy="299953"/>
            <a:chOff x="2411823" y="4303999"/>
            <a:chExt cx="334398" cy="299953"/>
          </a:xfrm>
        </p:grpSpPr>
        <p:sp>
          <p:nvSpPr>
            <p:cNvPr id="6183" name="Google Shape;6183;p6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61"/>
          <p:cNvGrpSpPr/>
          <p:nvPr/>
        </p:nvGrpSpPr>
        <p:grpSpPr>
          <a:xfrm>
            <a:off x="2903337" y="4279032"/>
            <a:ext cx="382519" cy="350682"/>
            <a:chOff x="2903337" y="4279032"/>
            <a:chExt cx="382519" cy="350682"/>
          </a:xfrm>
        </p:grpSpPr>
        <p:sp>
          <p:nvSpPr>
            <p:cNvPr id="6191" name="Google Shape;6191;p6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61"/>
          <p:cNvGrpSpPr/>
          <p:nvPr/>
        </p:nvGrpSpPr>
        <p:grpSpPr>
          <a:xfrm>
            <a:off x="3532345" y="3362635"/>
            <a:ext cx="339328" cy="336274"/>
            <a:chOff x="3532345" y="3362635"/>
            <a:chExt cx="339328" cy="336274"/>
          </a:xfrm>
        </p:grpSpPr>
        <p:sp>
          <p:nvSpPr>
            <p:cNvPr id="6207" name="Google Shape;6207;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61"/>
          <p:cNvGrpSpPr/>
          <p:nvPr/>
        </p:nvGrpSpPr>
        <p:grpSpPr>
          <a:xfrm>
            <a:off x="2774209" y="1954691"/>
            <a:ext cx="116693" cy="374186"/>
            <a:chOff x="2774209" y="1954691"/>
            <a:chExt cx="116693" cy="374186"/>
          </a:xfrm>
        </p:grpSpPr>
        <p:sp>
          <p:nvSpPr>
            <p:cNvPr id="6213" name="Google Shape;6213;p6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61"/>
          <p:cNvGrpSpPr/>
          <p:nvPr/>
        </p:nvGrpSpPr>
        <p:grpSpPr>
          <a:xfrm>
            <a:off x="1883955" y="3808700"/>
            <a:ext cx="162873" cy="351445"/>
            <a:chOff x="1883955" y="3808700"/>
            <a:chExt cx="162873" cy="351445"/>
          </a:xfrm>
        </p:grpSpPr>
        <p:sp>
          <p:nvSpPr>
            <p:cNvPr id="6216" name="Google Shape;6216;p6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61"/>
          <p:cNvGrpSpPr/>
          <p:nvPr/>
        </p:nvGrpSpPr>
        <p:grpSpPr>
          <a:xfrm>
            <a:off x="3963652" y="1999759"/>
            <a:ext cx="374154" cy="284050"/>
            <a:chOff x="3963652" y="1999759"/>
            <a:chExt cx="374154" cy="284050"/>
          </a:xfrm>
        </p:grpSpPr>
        <p:sp>
          <p:nvSpPr>
            <p:cNvPr id="6219" name="Google Shape;6219;p6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61"/>
          <p:cNvGrpSpPr/>
          <p:nvPr/>
        </p:nvGrpSpPr>
        <p:grpSpPr>
          <a:xfrm>
            <a:off x="1777536" y="2014866"/>
            <a:ext cx="376444" cy="253772"/>
            <a:chOff x="1777536" y="2014866"/>
            <a:chExt cx="376444" cy="253772"/>
          </a:xfrm>
        </p:grpSpPr>
        <p:sp>
          <p:nvSpPr>
            <p:cNvPr id="6223" name="Google Shape;6223;p6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61"/>
          <p:cNvGrpSpPr/>
          <p:nvPr/>
        </p:nvGrpSpPr>
        <p:grpSpPr>
          <a:xfrm>
            <a:off x="1309875" y="2057326"/>
            <a:ext cx="374154" cy="169680"/>
            <a:chOff x="1309875" y="2057326"/>
            <a:chExt cx="374154" cy="169680"/>
          </a:xfrm>
        </p:grpSpPr>
        <p:sp>
          <p:nvSpPr>
            <p:cNvPr id="6229" name="Google Shape;6229;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0" name="Google Shape;6240;p6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1" name="Google Shape;6241;p61"/>
          <p:cNvGrpSpPr/>
          <p:nvPr/>
        </p:nvGrpSpPr>
        <p:grpSpPr>
          <a:xfrm>
            <a:off x="2347450" y="1954564"/>
            <a:ext cx="113639" cy="373168"/>
            <a:chOff x="2347450" y="1954564"/>
            <a:chExt cx="113639" cy="373168"/>
          </a:xfrm>
        </p:grpSpPr>
        <p:sp>
          <p:nvSpPr>
            <p:cNvPr id="6242" name="Google Shape;6242;p6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1"/>
          <p:cNvGrpSpPr/>
          <p:nvPr/>
        </p:nvGrpSpPr>
        <p:grpSpPr>
          <a:xfrm>
            <a:off x="939156" y="3809209"/>
            <a:ext cx="192007" cy="351318"/>
            <a:chOff x="939156" y="3809209"/>
            <a:chExt cx="192007" cy="351318"/>
          </a:xfrm>
        </p:grpSpPr>
        <p:sp>
          <p:nvSpPr>
            <p:cNvPr id="6245" name="Google Shape;6245;p6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1"/>
          <p:cNvGrpSpPr/>
          <p:nvPr/>
        </p:nvGrpSpPr>
        <p:grpSpPr>
          <a:xfrm>
            <a:off x="2306167" y="3809845"/>
            <a:ext cx="193915" cy="349155"/>
            <a:chOff x="2306167" y="3809845"/>
            <a:chExt cx="193915" cy="349155"/>
          </a:xfrm>
        </p:grpSpPr>
        <p:sp>
          <p:nvSpPr>
            <p:cNvPr id="6248" name="Google Shape;6248;p6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5" name="Google Shape;6255;p6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6" name="Google Shape;6256;p61"/>
          <p:cNvGrpSpPr/>
          <p:nvPr/>
        </p:nvGrpSpPr>
        <p:grpSpPr>
          <a:xfrm>
            <a:off x="3485575" y="1999759"/>
            <a:ext cx="373772" cy="284050"/>
            <a:chOff x="3531200" y="1999759"/>
            <a:chExt cx="373772" cy="284050"/>
          </a:xfrm>
        </p:grpSpPr>
        <p:sp>
          <p:nvSpPr>
            <p:cNvPr id="6257" name="Google Shape;6257;p6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61"/>
          <p:cNvGrpSpPr/>
          <p:nvPr/>
        </p:nvGrpSpPr>
        <p:grpSpPr>
          <a:xfrm>
            <a:off x="1323901" y="3807173"/>
            <a:ext cx="356343" cy="356757"/>
            <a:chOff x="1323901" y="3807173"/>
            <a:chExt cx="356343" cy="356757"/>
          </a:xfrm>
        </p:grpSpPr>
        <p:sp>
          <p:nvSpPr>
            <p:cNvPr id="6262" name="Google Shape;6262;p6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6" name="Google Shape;6286;p6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7" name="Google Shape;6287;p61"/>
          <p:cNvGrpSpPr/>
          <p:nvPr/>
        </p:nvGrpSpPr>
        <p:grpSpPr>
          <a:xfrm>
            <a:off x="1757085" y="1500675"/>
            <a:ext cx="371069" cy="359396"/>
            <a:chOff x="1757085" y="1500675"/>
            <a:chExt cx="371069" cy="359396"/>
          </a:xfrm>
        </p:grpSpPr>
        <p:sp>
          <p:nvSpPr>
            <p:cNvPr id="6288" name="Google Shape;6288;p6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61"/>
          <p:cNvGrpSpPr/>
          <p:nvPr/>
        </p:nvGrpSpPr>
        <p:grpSpPr>
          <a:xfrm>
            <a:off x="859262" y="3353920"/>
            <a:ext cx="306759" cy="351445"/>
            <a:chOff x="859262" y="3353920"/>
            <a:chExt cx="306759" cy="351445"/>
          </a:xfrm>
        </p:grpSpPr>
        <p:sp>
          <p:nvSpPr>
            <p:cNvPr id="6318" name="Google Shape;6318;p6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61"/>
          <p:cNvGrpSpPr/>
          <p:nvPr/>
        </p:nvGrpSpPr>
        <p:grpSpPr>
          <a:xfrm>
            <a:off x="4017435" y="1499912"/>
            <a:ext cx="315092" cy="359397"/>
            <a:chOff x="4017435" y="1499912"/>
            <a:chExt cx="315092" cy="359397"/>
          </a:xfrm>
        </p:grpSpPr>
        <p:sp>
          <p:nvSpPr>
            <p:cNvPr id="6324" name="Google Shape;6324;p6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6" name="Google Shape;6326;p6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7" name="Google Shape;6327;p61"/>
          <p:cNvGrpSpPr/>
          <p:nvPr/>
        </p:nvGrpSpPr>
        <p:grpSpPr>
          <a:xfrm>
            <a:off x="3110102" y="1499880"/>
            <a:ext cx="330613" cy="358379"/>
            <a:chOff x="3110102" y="1499880"/>
            <a:chExt cx="330613" cy="358379"/>
          </a:xfrm>
        </p:grpSpPr>
        <p:sp>
          <p:nvSpPr>
            <p:cNvPr id="6328" name="Google Shape;6328;p6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5" name="Google Shape;6335;p6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6" name="Google Shape;6336;p61"/>
          <p:cNvGrpSpPr/>
          <p:nvPr/>
        </p:nvGrpSpPr>
        <p:grpSpPr>
          <a:xfrm>
            <a:off x="2667058" y="1500293"/>
            <a:ext cx="330231" cy="359015"/>
            <a:chOff x="2667058" y="1500293"/>
            <a:chExt cx="330231" cy="359015"/>
          </a:xfrm>
        </p:grpSpPr>
        <p:sp>
          <p:nvSpPr>
            <p:cNvPr id="6337" name="Google Shape;6337;p6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61"/>
          <p:cNvGrpSpPr/>
          <p:nvPr/>
        </p:nvGrpSpPr>
        <p:grpSpPr>
          <a:xfrm>
            <a:off x="3103963" y="3361140"/>
            <a:ext cx="297886" cy="337578"/>
            <a:chOff x="3103963" y="3361140"/>
            <a:chExt cx="297886" cy="337578"/>
          </a:xfrm>
        </p:grpSpPr>
        <p:sp>
          <p:nvSpPr>
            <p:cNvPr id="6356" name="Google Shape;6356;p6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61"/>
          <p:cNvGrpSpPr/>
          <p:nvPr/>
        </p:nvGrpSpPr>
        <p:grpSpPr>
          <a:xfrm>
            <a:off x="2667821" y="3361108"/>
            <a:ext cx="273046" cy="337801"/>
            <a:chOff x="2667821" y="3361108"/>
            <a:chExt cx="273046" cy="337801"/>
          </a:xfrm>
        </p:grpSpPr>
        <p:sp>
          <p:nvSpPr>
            <p:cNvPr id="6381" name="Google Shape;6381;p6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61"/>
          <p:cNvGrpSpPr/>
          <p:nvPr/>
        </p:nvGrpSpPr>
        <p:grpSpPr>
          <a:xfrm>
            <a:off x="3567553" y="1499912"/>
            <a:ext cx="320022" cy="359778"/>
            <a:chOff x="3567553" y="1499912"/>
            <a:chExt cx="320022" cy="359778"/>
          </a:xfrm>
        </p:grpSpPr>
        <p:sp>
          <p:nvSpPr>
            <p:cNvPr id="6401" name="Google Shape;6401;p6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1"/>
          <p:cNvGrpSpPr/>
          <p:nvPr/>
        </p:nvGrpSpPr>
        <p:grpSpPr>
          <a:xfrm>
            <a:off x="1309875" y="1499912"/>
            <a:ext cx="359015" cy="358633"/>
            <a:chOff x="1309875" y="1499912"/>
            <a:chExt cx="359015" cy="358633"/>
          </a:xfrm>
        </p:grpSpPr>
        <p:sp>
          <p:nvSpPr>
            <p:cNvPr id="6408" name="Google Shape;6408;p6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1"/>
          <p:cNvGrpSpPr/>
          <p:nvPr/>
        </p:nvGrpSpPr>
        <p:grpSpPr>
          <a:xfrm>
            <a:off x="2219466" y="1500293"/>
            <a:ext cx="330613" cy="359015"/>
            <a:chOff x="2219466" y="1500293"/>
            <a:chExt cx="330613" cy="359015"/>
          </a:xfrm>
        </p:grpSpPr>
        <p:sp>
          <p:nvSpPr>
            <p:cNvPr id="6418" name="Google Shape;6418;p6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61"/>
          <p:cNvGrpSpPr/>
          <p:nvPr/>
        </p:nvGrpSpPr>
        <p:grpSpPr>
          <a:xfrm>
            <a:off x="2212469" y="3360313"/>
            <a:ext cx="282715" cy="338660"/>
            <a:chOff x="2212469" y="3360313"/>
            <a:chExt cx="282715" cy="338660"/>
          </a:xfrm>
        </p:grpSpPr>
        <p:sp>
          <p:nvSpPr>
            <p:cNvPr id="6421" name="Google Shape;6421;p6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1"/>
          <p:cNvGrpSpPr/>
          <p:nvPr/>
        </p:nvGrpSpPr>
        <p:grpSpPr>
          <a:xfrm>
            <a:off x="1768821" y="3361108"/>
            <a:ext cx="278739" cy="339073"/>
            <a:chOff x="1768821" y="3361108"/>
            <a:chExt cx="278739" cy="339073"/>
          </a:xfrm>
        </p:grpSpPr>
        <p:sp>
          <p:nvSpPr>
            <p:cNvPr id="6425" name="Google Shape;6425;p6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6" name="Google Shape;6436;p6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61"/>
          <p:cNvGrpSpPr/>
          <p:nvPr/>
        </p:nvGrpSpPr>
        <p:grpSpPr>
          <a:xfrm>
            <a:off x="878187" y="2421970"/>
            <a:ext cx="272696" cy="351827"/>
            <a:chOff x="913012" y="2421970"/>
            <a:chExt cx="272696" cy="351827"/>
          </a:xfrm>
        </p:grpSpPr>
        <p:sp>
          <p:nvSpPr>
            <p:cNvPr id="6441" name="Google Shape;6441;p6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61"/>
          <p:cNvGrpSpPr/>
          <p:nvPr/>
        </p:nvGrpSpPr>
        <p:grpSpPr>
          <a:xfrm>
            <a:off x="2274743" y="2422352"/>
            <a:ext cx="255649" cy="351445"/>
            <a:chOff x="2274743" y="2422352"/>
            <a:chExt cx="255649" cy="351445"/>
          </a:xfrm>
        </p:grpSpPr>
        <p:sp>
          <p:nvSpPr>
            <p:cNvPr id="6446" name="Google Shape;6446;p6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61"/>
          <p:cNvGrpSpPr/>
          <p:nvPr/>
        </p:nvGrpSpPr>
        <p:grpSpPr>
          <a:xfrm>
            <a:off x="2708723" y="2421239"/>
            <a:ext cx="246552" cy="352558"/>
            <a:chOff x="2708723" y="2421239"/>
            <a:chExt cx="246552" cy="352558"/>
          </a:xfrm>
        </p:grpSpPr>
        <p:sp>
          <p:nvSpPr>
            <p:cNvPr id="6450" name="Google Shape;6450;p6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61"/>
          <p:cNvGrpSpPr/>
          <p:nvPr/>
        </p:nvGrpSpPr>
        <p:grpSpPr>
          <a:xfrm>
            <a:off x="1835485" y="2422352"/>
            <a:ext cx="259433" cy="350714"/>
            <a:chOff x="1835485" y="2422352"/>
            <a:chExt cx="259433" cy="350714"/>
          </a:xfrm>
        </p:grpSpPr>
        <p:sp>
          <p:nvSpPr>
            <p:cNvPr id="6453" name="Google Shape;6453;p6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0" name="Google Shape;6460;p61"/>
          <p:cNvGrpSpPr/>
          <p:nvPr/>
        </p:nvGrpSpPr>
        <p:grpSpPr>
          <a:xfrm>
            <a:off x="3933342" y="4315767"/>
            <a:ext cx="383632" cy="276449"/>
            <a:chOff x="3933342" y="4315767"/>
            <a:chExt cx="383632" cy="276449"/>
          </a:xfrm>
        </p:grpSpPr>
        <p:sp>
          <p:nvSpPr>
            <p:cNvPr id="6461" name="Google Shape;6461;p6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61"/>
          <p:cNvGrpSpPr/>
          <p:nvPr/>
        </p:nvGrpSpPr>
        <p:grpSpPr>
          <a:xfrm>
            <a:off x="3441065" y="4302505"/>
            <a:ext cx="337069" cy="302593"/>
            <a:chOff x="3441065" y="4302505"/>
            <a:chExt cx="337069" cy="302593"/>
          </a:xfrm>
        </p:grpSpPr>
        <p:sp>
          <p:nvSpPr>
            <p:cNvPr id="6468" name="Google Shape;6468;p6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1"/>
          <p:cNvGrpSpPr/>
          <p:nvPr/>
        </p:nvGrpSpPr>
        <p:grpSpPr>
          <a:xfrm>
            <a:off x="3150240" y="2422352"/>
            <a:ext cx="212489" cy="351445"/>
            <a:chOff x="3150240" y="2422352"/>
            <a:chExt cx="212489" cy="351445"/>
          </a:xfrm>
        </p:grpSpPr>
        <p:sp>
          <p:nvSpPr>
            <p:cNvPr id="6482" name="Google Shape;6482;p6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4" name="Google Shape;6484;p61"/>
          <p:cNvGrpSpPr/>
          <p:nvPr/>
        </p:nvGrpSpPr>
        <p:grpSpPr>
          <a:xfrm>
            <a:off x="3967437" y="3837102"/>
            <a:ext cx="364708" cy="295405"/>
            <a:chOff x="3967437" y="3837102"/>
            <a:chExt cx="364708" cy="295405"/>
          </a:xfrm>
        </p:grpSpPr>
        <p:sp>
          <p:nvSpPr>
            <p:cNvPr id="6485" name="Google Shape;6485;p6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0" name="Google Shape;6490;p6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1" name="Google Shape;6491;p61"/>
          <p:cNvGrpSpPr/>
          <p:nvPr/>
        </p:nvGrpSpPr>
        <p:grpSpPr>
          <a:xfrm>
            <a:off x="1367060" y="2422129"/>
            <a:ext cx="269261" cy="352050"/>
            <a:chOff x="1367060" y="2422129"/>
            <a:chExt cx="269261" cy="352050"/>
          </a:xfrm>
        </p:grpSpPr>
        <p:sp>
          <p:nvSpPr>
            <p:cNvPr id="6492" name="Google Shape;6492;p6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6" name="Google Shape;6506;p6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8" name="Google Shape;6508;p61"/>
          <p:cNvGrpSpPr/>
          <p:nvPr/>
        </p:nvGrpSpPr>
        <p:grpSpPr>
          <a:xfrm>
            <a:off x="5811827" y="3806451"/>
            <a:ext cx="283743" cy="308444"/>
            <a:chOff x="5964227" y="3858701"/>
            <a:chExt cx="283743" cy="308444"/>
          </a:xfrm>
        </p:grpSpPr>
        <p:sp>
          <p:nvSpPr>
            <p:cNvPr id="6509" name="Google Shape;6509;p6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61"/>
          <p:cNvGrpSpPr/>
          <p:nvPr/>
        </p:nvGrpSpPr>
        <p:grpSpPr>
          <a:xfrm>
            <a:off x="6243508" y="3873073"/>
            <a:ext cx="320372" cy="213602"/>
            <a:chOff x="6395908" y="3873073"/>
            <a:chExt cx="320372" cy="213602"/>
          </a:xfrm>
        </p:grpSpPr>
        <p:sp>
          <p:nvSpPr>
            <p:cNvPr id="6514" name="Google Shape;6514;p6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61"/>
          <p:cNvGrpSpPr/>
          <p:nvPr/>
        </p:nvGrpSpPr>
        <p:grpSpPr>
          <a:xfrm>
            <a:off x="7262890" y="3802816"/>
            <a:ext cx="357138" cy="352018"/>
            <a:chOff x="7415290" y="3802816"/>
            <a:chExt cx="357138" cy="352018"/>
          </a:xfrm>
        </p:grpSpPr>
        <p:sp>
          <p:nvSpPr>
            <p:cNvPr id="6525" name="Google Shape;6525;p6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1"/>
          <p:cNvGrpSpPr/>
          <p:nvPr/>
        </p:nvGrpSpPr>
        <p:grpSpPr>
          <a:xfrm>
            <a:off x="6737312" y="3833413"/>
            <a:ext cx="355230" cy="293401"/>
            <a:chOff x="6889712" y="3833413"/>
            <a:chExt cx="355230" cy="293401"/>
          </a:xfrm>
        </p:grpSpPr>
        <p:sp>
          <p:nvSpPr>
            <p:cNvPr id="6534" name="Google Shape;6534;p6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9" name="Google Shape;6539;p6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0" name="Google Shape;6540;p61"/>
          <p:cNvGrpSpPr/>
          <p:nvPr/>
        </p:nvGrpSpPr>
        <p:grpSpPr>
          <a:xfrm>
            <a:off x="4882690" y="2425405"/>
            <a:ext cx="274573" cy="350682"/>
            <a:chOff x="4882690" y="2425405"/>
            <a:chExt cx="274573" cy="350682"/>
          </a:xfrm>
        </p:grpSpPr>
        <p:sp>
          <p:nvSpPr>
            <p:cNvPr id="6541" name="Google Shape;6541;p6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3" name="Google Shape;6543;p61"/>
          <p:cNvGrpSpPr/>
          <p:nvPr/>
        </p:nvGrpSpPr>
        <p:grpSpPr>
          <a:xfrm>
            <a:off x="6627639" y="2443884"/>
            <a:ext cx="355993" cy="313247"/>
            <a:chOff x="6627639" y="2443884"/>
            <a:chExt cx="355993" cy="313247"/>
          </a:xfrm>
        </p:grpSpPr>
        <p:sp>
          <p:nvSpPr>
            <p:cNvPr id="6544" name="Google Shape;6544;p6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61"/>
          <p:cNvGrpSpPr/>
          <p:nvPr/>
        </p:nvGrpSpPr>
        <p:grpSpPr>
          <a:xfrm>
            <a:off x="5770336" y="2007615"/>
            <a:ext cx="350682" cy="292097"/>
            <a:chOff x="5770336" y="2007615"/>
            <a:chExt cx="350682" cy="292097"/>
          </a:xfrm>
        </p:grpSpPr>
        <p:sp>
          <p:nvSpPr>
            <p:cNvPr id="6548" name="Google Shape;6548;p6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61"/>
          <p:cNvGrpSpPr/>
          <p:nvPr/>
        </p:nvGrpSpPr>
        <p:grpSpPr>
          <a:xfrm>
            <a:off x="5326878" y="1980358"/>
            <a:ext cx="350332" cy="346229"/>
            <a:chOff x="5326878" y="1980358"/>
            <a:chExt cx="350332" cy="346229"/>
          </a:xfrm>
        </p:grpSpPr>
        <p:sp>
          <p:nvSpPr>
            <p:cNvPr id="6553" name="Google Shape;6553;p6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1"/>
          <p:cNvGrpSpPr/>
          <p:nvPr/>
        </p:nvGrpSpPr>
        <p:grpSpPr>
          <a:xfrm>
            <a:off x="6183451" y="2462140"/>
            <a:ext cx="351445" cy="277976"/>
            <a:chOff x="6183451" y="2462140"/>
            <a:chExt cx="351445" cy="277976"/>
          </a:xfrm>
        </p:grpSpPr>
        <p:sp>
          <p:nvSpPr>
            <p:cNvPr id="6558" name="Google Shape;6558;p6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61"/>
          <p:cNvGrpSpPr/>
          <p:nvPr/>
        </p:nvGrpSpPr>
        <p:grpSpPr>
          <a:xfrm>
            <a:off x="5337883" y="3336873"/>
            <a:ext cx="307141" cy="376826"/>
            <a:chOff x="5337883" y="3336873"/>
            <a:chExt cx="307141" cy="376826"/>
          </a:xfrm>
        </p:grpSpPr>
        <p:sp>
          <p:nvSpPr>
            <p:cNvPr id="6566" name="Google Shape;6566;p6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8" name="Google Shape;6568;p6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9" name="Google Shape;6569;p61"/>
          <p:cNvGrpSpPr/>
          <p:nvPr/>
        </p:nvGrpSpPr>
        <p:grpSpPr>
          <a:xfrm>
            <a:off x="5735477" y="2429858"/>
            <a:ext cx="353354" cy="341299"/>
            <a:chOff x="5735477" y="2429858"/>
            <a:chExt cx="353354" cy="341299"/>
          </a:xfrm>
        </p:grpSpPr>
        <p:sp>
          <p:nvSpPr>
            <p:cNvPr id="6570" name="Google Shape;6570;p6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61"/>
          <p:cNvGrpSpPr/>
          <p:nvPr/>
        </p:nvGrpSpPr>
        <p:grpSpPr>
          <a:xfrm>
            <a:off x="4883835" y="1992571"/>
            <a:ext cx="350300" cy="323043"/>
            <a:chOff x="4883835" y="1992571"/>
            <a:chExt cx="350300" cy="323043"/>
          </a:xfrm>
        </p:grpSpPr>
        <p:sp>
          <p:nvSpPr>
            <p:cNvPr id="6577" name="Google Shape;6577;p6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3" name="Google Shape;6583;p61"/>
          <p:cNvGrpSpPr/>
          <p:nvPr/>
        </p:nvGrpSpPr>
        <p:grpSpPr>
          <a:xfrm>
            <a:off x="7066548" y="2912594"/>
            <a:ext cx="352209" cy="334938"/>
            <a:chOff x="7066548" y="2912594"/>
            <a:chExt cx="352209" cy="334938"/>
          </a:xfrm>
        </p:grpSpPr>
        <p:sp>
          <p:nvSpPr>
            <p:cNvPr id="6584" name="Google Shape;6584;p6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61"/>
          <p:cNvGrpSpPr/>
          <p:nvPr/>
        </p:nvGrpSpPr>
        <p:grpSpPr>
          <a:xfrm>
            <a:off x="7548967" y="1978927"/>
            <a:ext cx="333285" cy="349950"/>
            <a:chOff x="7548967" y="1978927"/>
            <a:chExt cx="333285" cy="349950"/>
          </a:xfrm>
        </p:grpSpPr>
        <p:sp>
          <p:nvSpPr>
            <p:cNvPr id="6591" name="Google Shape;6591;p6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8" name="Google Shape;6598;p6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9" name="Google Shape;6599;p61"/>
          <p:cNvGrpSpPr/>
          <p:nvPr/>
        </p:nvGrpSpPr>
        <p:grpSpPr>
          <a:xfrm>
            <a:off x="5243735" y="2446973"/>
            <a:ext cx="405255" cy="275499"/>
            <a:chOff x="5283337" y="2478774"/>
            <a:chExt cx="358633" cy="243913"/>
          </a:xfrm>
        </p:grpSpPr>
        <p:sp>
          <p:nvSpPr>
            <p:cNvPr id="6600" name="Google Shape;6600;p6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61"/>
          <p:cNvGrpSpPr/>
          <p:nvPr/>
        </p:nvGrpSpPr>
        <p:grpSpPr>
          <a:xfrm>
            <a:off x="6214142" y="1978927"/>
            <a:ext cx="346515" cy="350300"/>
            <a:chOff x="6214142" y="1978927"/>
            <a:chExt cx="346515" cy="350300"/>
          </a:xfrm>
        </p:grpSpPr>
        <p:sp>
          <p:nvSpPr>
            <p:cNvPr id="6618" name="Google Shape;6618;p6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61"/>
          <p:cNvGrpSpPr/>
          <p:nvPr/>
        </p:nvGrpSpPr>
        <p:grpSpPr>
          <a:xfrm>
            <a:off x="4883835" y="3337255"/>
            <a:ext cx="323425" cy="377557"/>
            <a:chOff x="4883835" y="3337255"/>
            <a:chExt cx="323425" cy="377557"/>
          </a:xfrm>
        </p:grpSpPr>
        <p:sp>
          <p:nvSpPr>
            <p:cNvPr id="6621" name="Google Shape;6621;p6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61"/>
          <p:cNvGrpSpPr/>
          <p:nvPr/>
        </p:nvGrpSpPr>
        <p:grpSpPr>
          <a:xfrm>
            <a:off x="5343544" y="1509358"/>
            <a:ext cx="244676" cy="351095"/>
            <a:chOff x="5343544" y="1509358"/>
            <a:chExt cx="244676" cy="351095"/>
          </a:xfrm>
        </p:grpSpPr>
        <p:sp>
          <p:nvSpPr>
            <p:cNvPr id="6625" name="Google Shape;6625;p6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61"/>
          <p:cNvGrpSpPr/>
          <p:nvPr/>
        </p:nvGrpSpPr>
        <p:grpSpPr>
          <a:xfrm>
            <a:off x="7964753" y="2470823"/>
            <a:ext cx="362068" cy="258670"/>
            <a:chOff x="7964753" y="2470823"/>
            <a:chExt cx="362068" cy="258670"/>
          </a:xfrm>
        </p:grpSpPr>
        <p:sp>
          <p:nvSpPr>
            <p:cNvPr id="6629" name="Google Shape;6629;p6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61"/>
          <p:cNvGrpSpPr/>
          <p:nvPr/>
        </p:nvGrpSpPr>
        <p:grpSpPr>
          <a:xfrm>
            <a:off x="7524349" y="2456447"/>
            <a:ext cx="350332" cy="288948"/>
            <a:chOff x="7524349" y="2456447"/>
            <a:chExt cx="350332" cy="288948"/>
          </a:xfrm>
        </p:grpSpPr>
        <p:sp>
          <p:nvSpPr>
            <p:cNvPr id="6639" name="Google Shape;6639;p6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61"/>
          <p:cNvGrpSpPr/>
          <p:nvPr/>
        </p:nvGrpSpPr>
        <p:grpSpPr>
          <a:xfrm>
            <a:off x="7105923" y="1978545"/>
            <a:ext cx="333285" cy="350682"/>
            <a:chOff x="7105923" y="1978545"/>
            <a:chExt cx="333285" cy="350682"/>
          </a:xfrm>
        </p:grpSpPr>
        <p:sp>
          <p:nvSpPr>
            <p:cNvPr id="6645" name="Google Shape;6645;p6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2" name="Google Shape;6652;p6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3" name="Google Shape;6653;p61"/>
          <p:cNvGrpSpPr/>
          <p:nvPr/>
        </p:nvGrpSpPr>
        <p:grpSpPr>
          <a:xfrm>
            <a:off x="7541397" y="2904802"/>
            <a:ext cx="318495" cy="352209"/>
            <a:chOff x="7541397" y="2904802"/>
            <a:chExt cx="318495" cy="352209"/>
          </a:xfrm>
        </p:grpSpPr>
        <p:sp>
          <p:nvSpPr>
            <p:cNvPr id="6654" name="Google Shape;6654;p6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1"/>
          <p:cNvGrpSpPr/>
          <p:nvPr/>
        </p:nvGrpSpPr>
        <p:grpSpPr>
          <a:xfrm>
            <a:off x="8003015" y="2904039"/>
            <a:ext cx="306759" cy="351445"/>
            <a:chOff x="8003015" y="2904039"/>
            <a:chExt cx="306759" cy="351445"/>
          </a:xfrm>
        </p:grpSpPr>
        <p:sp>
          <p:nvSpPr>
            <p:cNvPr id="6657" name="Google Shape;6657;p6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61"/>
          <p:cNvGrpSpPr/>
          <p:nvPr/>
        </p:nvGrpSpPr>
        <p:grpSpPr>
          <a:xfrm>
            <a:off x="5687770" y="2885496"/>
            <a:ext cx="369638" cy="369606"/>
            <a:chOff x="5687770" y="2885496"/>
            <a:chExt cx="369638" cy="369606"/>
          </a:xfrm>
        </p:grpSpPr>
        <p:sp>
          <p:nvSpPr>
            <p:cNvPr id="6664" name="Google Shape;6664;p6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61"/>
          <p:cNvGrpSpPr/>
          <p:nvPr/>
        </p:nvGrpSpPr>
        <p:grpSpPr>
          <a:xfrm>
            <a:off x="4882340" y="1509358"/>
            <a:ext cx="246171" cy="351095"/>
            <a:chOff x="4882340" y="1509358"/>
            <a:chExt cx="246171" cy="351095"/>
          </a:xfrm>
        </p:grpSpPr>
        <p:sp>
          <p:nvSpPr>
            <p:cNvPr id="6675" name="Google Shape;6675;p6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61"/>
          <p:cNvGrpSpPr/>
          <p:nvPr/>
        </p:nvGrpSpPr>
        <p:grpSpPr>
          <a:xfrm>
            <a:off x="6273204" y="1509008"/>
            <a:ext cx="236343" cy="351445"/>
            <a:chOff x="6273204" y="1509008"/>
            <a:chExt cx="236343" cy="351445"/>
          </a:xfrm>
        </p:grpSpPr>
        <p:sp>
          <p:nvSpPr>
            <p:cNvPr id="6681" name="Google Shape;6681;p6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61"/>
          <p:cNvGrpSpPr/>
          <p:nvPr/>
        </p:nvGrpSpPr>
        <p:grpSpPr>
          <a:xfrm>
            <a:off x="6193310" y="3407289"/>
            <a:ext cx="352590" cy="237488"/>
            <a:chOff x="6193310" y="3407289"/>
            <a:chExt cx="352590" cy="237488"/>
          </a:xfrm>
        </p:grpSpPr>
        <p:sp>
          <p:nvSpPr>
            <p:cNvPr id="6684" name="Google Shape;6684;p6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61"/>
          <p:cNvGrpSpPr/>
          <p:nvPr/>
        </p:nvGrpSpPr>
        <p:grpSpPr>
          <a:xfrm>
            <a:off x="6637117" y="3397843"/>
            <a:ext cx="353735" cy="254504"/>
            <a:chOff x="6637117" y="3397843"/>
            <a:chExt cx="353735" cy="254504"/>
          </a:xfrm>
        </p:grpSpPr>
        <p:sp>
          <p:nvSpPr>
            <p:cNvPr id="6690" name="Google Shape;6690;p6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1"/>
          <p:cNvGrpSpPr/>
          <p:nvPr/>
        </p:nvGrpSpPr>
        <p:grpSpPr>
          <a:xfrm>
            <a:off x="7075994" y="3349531"/>
            <a:ext cx="360637" cy="352336"/>
            <a:chOff x="7075994" y="3349531"/>
            <a:chExt cx="360637" cy="352336"/>
          </a:xfrm>
        </p:grpSpPr>
        <p:sp>
          <p:nvSpPr>
            <p:cNvPr id="6697" name="Google Shape;6697;p6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61"/>
          <p:cNvGrpSpPr/>
          <p:nvPr/>
        </p:nvGrpSpPr>
        <p:grpSpPr>
          <a:xfrm>
            <a:off x="7651983" y="3349181"/>
            <a:ext cx="107183" cy="352399"/>
            <a:chOff x="7651983" y="3349181"/>
            <a:chExt cx="107183" cy="352399"/>
          </a:xfrm>
        </p:grpSpPr>
        <p:sp>
          <p:nvSpPr>
            <p:cNvPr id="6705" name="Google Shape;6705;p6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61"/>
          <p:cNvGrpSpPr/>
          <p:nvPr/>
        </p:nvGrpSpPr>
        <p:grpSpPr>
          <a:xfrm>
            <a:off x="7973468" y="3382322"/>
            <a:ext cx="352590" cy="287072"/>
            <a:chOff x="7973468" y="3382322"/>
            <a:chExt cx="352590" cy="287072"/>
          </a:xfrm>
        </p:grpSpPr>
        <p:sp>
          <p:nvSpPr>
            <p:cNvPr id="6708" name="Google Shape;6708;p6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0" name="Google Shape;6720;p6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2" name="Google Shape;6722;p61"/>
          <p:cNvGrpSpPr/>
          <p:nvPr/>
        </p:nvGrpSpPr>
        <p:grpSpPr>
          <a:xfrm>
            <a:off x="7219530" y="1508244"/>
            <a:ext cx="191625" cy="352209"/>
            <a:chOff x="7219530" y="1508244"/>
            <a:chExt cx="191625" cy="352209"/>
          </a:xfrm>
        </p:grpSpPr>
        <p:sp>
          <p:nvSpPr>
            <p:cNvPr id="6723" name="Google Shape;6723;p6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61"/>
          <p:cNvGrpSpPr/>
          <p:nvPr/>
        </p:nvGrpSpPr>
        <p:grpSpPr>
          <a:xfrm>
            <a:off x="7699309" y="1508626"/>
            <a:ext cx="154922" cy="351827"/>
            <a:chOff x="7699309" y="1508626"/>
            <a:chExt cx="154922" cy="351827"/>
          </a:xfrm>
        </p:grpSpPr>
        <p:sp>
          <p:nvSpPr>
            <p:cNvPr id="6726" name="Google Shape;6726;p6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61"/>
          <p:cNvGrpSpPr/>
          <p:nvPr/>
        </p:nvGrpSpPr>
        <p:grpSpPr>
          <a:xfrm>
            <a:off x="8161690" y="1509008"/>
            <a:ext cx="153396" cy="351064"/>
            <a:chOff x="8161690" y="1509008"/>
            <a:chExt cx="153396" cy="351064"/>
          </a:xfrm>
        </p:grpSpPr>
        <p:sp>
          <p:nvSpPr>
            <p:cNvPr id="6734" name="Google Shape;6734;p6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61"/>
          <p:cNvGrpSpPr/>
          <p:nvPr/>
        </p:nvGrpSpPr>
        <p:grpSpPr>
          <a:xfrm>
            <a:off x="4881958" y="2904802"/>
            <a:ext cx="156417" cy="349537"/>
            <a:chOff x="4881958" y="2904802"/>
            <a:chExt cx="156417" cy="349537"/>
          </a:xfrm>
        </p:grpSpPr>
        <p:sp>
          <p:nvSpPr>
            <p:cNvPr id="6739" name="Google Shape;6739;p6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61"/>
          <p:cNvGrpSpPr/>
          <p:nvPr/>
        </p:nvGrpSpPr>
        <p:grpSpPr>
          <a:xfrm>
            <a:off x="6746940" y="1508881"/>
            <a:ext cx="213221" cy="352304"/>
            <a:chOff x="6746940" y="1508881"/>
            <a:chExt cx="213221" cy="352304"/>
          </a:xfrm>
        </p:grpSpPr>
        <p:sp>
          <p:nvSpPr>
            <p:cNvPr id="6747" name="Google Shape;6747;p6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61"/>
          <p:cNvGrpSpPr/>
          <p:nvPr/>
        </p:nvGrpSpPr>
        <p:grpSpPr>
          <a:xfrm>
            <a:off x="5748358" y="3434578"/>
            <a:ext cx="352590" cy="182561"/>
            <a:chOff x="5748358" y="3434578"/>
            <a:chExt cx="352590" cy="182561"/>
          </a:xfrm>
        </p:grpSpPr>
        <p:sp>
          <p:nvSpPr>
            <p:cNvPr id="6752" name="Google Shape;6752;p6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61"/>
          <p:cNvGrpSpPr/>
          <p:nvPr/>
        </p:nvGrpSpPr>
        <p:grpSpPr>
          <a:xfrm>
            <a:off x="5230318" y="2886514"/>
            <a:ext cx="371133" cy="367443"/>
            <a:chOff x="5230318" y="2886514"/>
            <a:chExt cx="371133" cy="367443"/>
          </a:xfrm>
        </p:grpSpPr>
        <p:sp>
          <p:nvSpPr>
            <p:cNvPr id="6759" name="Google Shape;6759;p6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8" name="Google Shape;6768;p61"/>
          <p:cNvGrpSpPr/>
          <p:nvPr/>
        </p:nvGrpSpPr>
        <p:grpSpPr>
          <a:xfrm>
            <a:off x="7707152" y="3835870"/>
            <a:ext cx="282318" cy="337168"/>
            <a:chOff x="1635875" y="237775"/>
            <a:chExt cx="4370250" cy="5219325"/>
          </a:xfrm>
        </p:grpSpPr>
        <p:sp>
          <p:nvSpPr>
            <p:cNvPr id="6769" name="Google Shape;6769;p6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74"/>
        <p:cNvGrpSpPr/>
        <p:nvPr/>
      </p:nvGrpSpPr>
      <p:grpSpPr>
        <a:xfrm>
          <a:off x="0" y="0"/>
          <a:ext cx="0" cy="0"/>
          <a:chOff x="0" y="0"/>
          <a:chExt cx="0" cy="0"/>
        </a:xfrm>
      </p:grpSpPr>
      <p:sp>
        <p:nvSpPr>
          <p:cNvPr id="6775" name="Google Shape;6775;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6776" name="Google Shape;6776;p62"/>
          <p:cNvGrpSpPr/>
          <p:nvPr/>
        </p:nvGrpSpPr>
        <p:grpSpPr>
          <a:xfrm>
            <a:off x="3603533" y="1964946"/>
            <a:ext cx="347520" cy="353760"/>
            <a:chOff x="3603533" y="1964946"/>
            <a:chExt cx="347520" cy="353760"/>
          </a:xfrm>
        </p:grpSpPr>
        <p:sp>
          <p:nvSpPr>
            <p:cNvPr id="6777" name="Google Shape;6777;p6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62"/>
          <p:cNvGrpSpPr/>
          <p:nvPr/>
        </p:nvGrpSpPr>
        <p:grpSpPr>
          <a:xfrm>
            <a:off x="1950765" y="1964338"/>
            <a:ext cx="357792" cy="352448"/>
            <a:chOff x="1950765" y="1964338"/>
            <a:chExt cx="357792" cy="352448"/>
          </a:xfrm>
        </p:grpSpPr>
        <p:sp>
          <p:nvSpPr>
            <p:cNvPr id="6781" name="Google Shape;6781;p6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62"/>
          <p:cNvGrpSpPr/>
          <p:nvPr/>
        </p:nvGrpSpPr>
        <p:grpSpPr>
          <a:xfrm>
            <a:off x="7435629" y="1964690"/>
            <a:ext cx="367712" cy="353248"/>
            <a:chOff x="7435629" y="1964690"/>
            <a:chExt cx="367712" cy="353248"/>
          </a:xfrm>
        </p:grpSpPr>
        <p:sp>
          <p:nvSpPr>
            <p:cNvPr id="6786" name="Google Shape;6786;p6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62"/>
          <p:cNvGrpSpPr/>
          <p:nvPr/>
        </p:nvGrpSpPr>
        <p:grpSpPr>
          <a:xfrm>
            <a:off x="2512749" y="1965042"/>
            <a:ext cx="333024" cy="352896"/>
            <a:chOff x="2512749" y="1965042"/>
            <a:chExt cx="333024" cy="352896"/>
          </a:xfrm>
        </p:grpSpPr>
        <p:sp>
          <p:nvSpPr>
            <p:cNvPr id="6791" name="Google Shape;6791;p6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6" name="Google Shape;6796;p62"/>
          <p:cNvGrpSpPr/>
          <p:nvPr/>
        </p:nvGrpSpPr>
        <p:grpSpPr>
          <a:xfrm>
            <a:off x="1398317" y="1981778"/>
            <a:ext cx="365792" cy="335392"/>
            <a:chOff x="1398317" y="1981778"/>
            <a:chExt cx="365792" cy="335392"/>
          </a:xfrm>
        </p:grpSpPr>
        <p:sp>
          <p:nvSpPr>
            <p:cNvPr id="6797" name="Google Shape;6797;p6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62"/>
          <p:cNvGrpSpPr/>
          <p:nvPr/>
        </p:nvGrpSpPr>
        <p:grpSpPr>
          <a:xfrm>
            <a:off x="3052237" y="2003570"/>
            <a:ext cx="353600" cy="314752"/>
            <a:chOff x="3052237" y="2003570"/>
            <a:chExt cx="353600" cy="314752"/>
          </a:xfrm>
        </p:grpSpPr>
        <p:sp>
          <p:nvSpPr>
            <p:cNvPr id="6804" name="Google Shape;6804;p6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62"/>
          <p:cNvGrpSpPr/>
          <p:nvPr/>
        </p:nvGrpSpPr>
        <p:grpSpPr>
          <a:xfrm>
            <a:off x="5246797" y="1981426"/>
            <a:ext cx="354752" cy="336512"/>
            <a:chOff x="5246797" y="1981426"/>
            <a:chExt cx="354752" cy="336512"/>
          </a:xfrm>
        </p:grpSpPr>
        <p:sp>
          <p:nvSpPr>
            <p:cNvPr id="6808" name="Google Shape;6808;p6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62"/>
          <p:cNvGrpSpPr/>
          <p:nvPr/>
        </p:nvGrpSpPr>
        <p:grpSpPr>
          <a:xfrm>
            <a:off x="4148749" y="2102066"/>
            <a:ext cx="355136" cy="216256"/>
            <a:chOff x="4148749" y="2102066"/>
            <a:chExt cx="355136" cy="216256"/>
          </a:xfrm>
        </p:grpSpPr>
        <p:sp>
          <p:nvSpPr>
            <p:cNvPr id="6811" name="Google Shape;6811;p6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62"/>
          <p:cNvGrpSpPr/>
          <p:nvPr/>
        </p:nvGrpSpPr>
        <p:grpSpPr>
          <a:xfrm>
            <a:off x="5794669" y="2001426"/>
            <a:ext cx="354752" cy="315360"/>
            <a:chOff x="5794669" y="2001426"/>
            <a:chExt cx="354752" cy="315360"/>
          </a:xfrm>
        </p:grpSpPr>
        <p:sp>
          <p:nvSpPr>
            <p:cNvPr id="6814" name="Google Shape;6814;p6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62"/>
          <p:cNvGrpSpPr/>
          <p:nvPr/>
        </p:nvGrpSpPr>
        <p:grpSpPr>
          <a:xfrm>
            <a:off x="6345229" y="2029842"/>
            <a:ext cx="352832" cy="289216"/>
            <a:chOff x="6345229" y="2029842"/>
            <a:chExt cx="352832" cy="289216"/>
          </a:xfrm>
        </p:grpSpPr>
        <p:sp>
          <p:nvSpPr>
            <p:cNvPr id="6817" name="Google Shape;6817;p6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62"/>
          <p:cNvGrpSpPr/>
          <p:nvPr/>
        </p:nvGrpSpPr>
        <p:grpSpPr>
          <a:xfrm>
            <a:off x="4697389" y="2036338"/>
            <a:ext cx="354752" cy="281984"/>
            <a:chOff x="4697389" y="2036338"/>
            <a:chExt cx="354752" cy="281984"/>
          </a:xfrm>
        </p:grpSpPr>
        <p:sp>
          <p:nvSpPr>
            <p:cNvPr id="6820" name="Google Shape;6820;p6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62"/>
          <p:cNvGrpSpPr/>
          <p:nvPr/>
        </p:nvGrpSpPr>
        <p:grpSpPr>
          <a:xfrm>
            <a:off x="878637" y="1965010"/>
            <a:ext cx="308640" cy="353312"/>
            <a:chOff x="878637" y="1965010"/>
            <a:chExt cx="308640" cy="353312"/>
          </a:xfrm>
        </p:grpSpPr>
        <p:sp>
          <p:nvSpPr>
            <p:cNvPr id="6823" name="Google Shape;6823;p6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2"/>
          <p:cNvGrpSpPr/>
          <p:nvPr/>
        </p:nvGrpSpPr>
        <p:grpSpPr>
          <a:xfrm>
            <a:off x="6896141" y="1964722"/>
            <a:ext cx="348256" cy="352448"/>
            <a:chOff x="6896141" y="1964722"/>
            <a:chExt cx="348256" cy="352448"/>
          </a:xfrm>
        </p:grpSpPr>
        <p:sp>
          <p:nvSpPr>
            <p:cNvPr id="6827" name="Google Shape;6827;p6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62"/>
          <p:cNvGrpSpPr/>
          <p:nvPr/>
        </p:nvGrpSpPr>
        <p:grpSpPr>
          <a:xfrm>
            <a:off x="7989997" y="2015378"/>
            <a:ext cx="355136" cy="303328"/>
            <a:chOff x="7989997" y="2015378"/>
            <a:chExt cx="355136" cy="303328"/>
          </a:xfrm>
        </p:grpSpPr>
        <p:sp>
          <p:nvSpPr>
            <p:cNvPr id="6831" name="Google Shape;6831;p6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2"/>
          <p:cNvGrpSpPr/>
          <p:nvPr/>
        </p:nvGrpSpPr>
        <p:grpSpPr>
          <a:xfrm>
            <a:off x="849677" y="1500658"/>
            <a:ext cx="347872" cy="347488"/>
            <a:chOff x="849677" y="1500658"/>
            <a:chExt cx="347872" cy="347488"/>
          </a:xfrm>
        </p:grpSpPr>
        <p:sp>
          <p:nvSpPr>
            <p:cNvPr id="6835" name="Google Shape;6835;p6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62"/>
          <p:cNvGrpSpPr/>
          <p:nvPr/>
        </p:nvGrpSpPr>
        <p:grpSpPr>
          <a:xfrm>
            <a:off x="1415853" y="1500658"/>
            <a:ext cx="315872" cy="347488"/>
            <a:chOff x="1415853" y="1500658"/>
            <a:chExt cx="315872" cy="347488"/>
          </a:xfrm>
        </p:grpSpPr>
        <p:sp>
          <p:nvSpPr>
            <p:cNvPr id="6842" name="Google Shape;6842;p6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62"/>
          <p:cNvGrpSpPr/>
          <p:nvPr/>
        </p:nvGrpSpPr>
        <p:grpSpPr>
          <a:xfrm>
            <a:off x="4697389" y="1500658"/>
            <a:ext cx="347520" cy="347104"/>
            <a:chOff x="4697389" y="1500658"/>
            <a:chExt cx="347520" cy="347104"/>
          </a:xfrm>
        </p:grpSpPr>
        <p:sp>
          <p:nvSpPr>
            <p:cNvPr id="6847" name="Google Shape;6847;p6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2"/>
          <p:cNvGrpSpPr/>
          <p:nvPr/>
        </p:nvGrpSpPr>
        <p:grpSpPr>
          <a:xfrm>
            <a:off x="3598221" y="1509362"/>
            <a:ext cx="348640" cy="330784"/>
            <a:chOff x="3598221" y="1509362"/>
            <a:chExt cx="348640" cy="330784"/>
          </a:xfrm>
        </p:grpSpPr>
        <p:sp>
          <p:nvSpPr>
            <p:cNvPr id="6851" name="Google Shape;6851;p6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62"/>
          <p:cNvGrpSpPr/>
          <p:nvPr/>
        </p:nvGrpSpPr>
        <p:grpSpPr>
          <a:xfrm>
            <a:off x="5246797" y="1500658"/>
            <a:ext cx="347872" cy="347488"/>
            <a:chOff x="5246797" y="1500658"/>
            <a:chExt cx="347872" cy="347488"/>
          </a:xfrm>
        </p:grpSpPr>
        <p:sp>
          <p:nvSpPr>
            <p:cNvPr id="6856" name="Google Shape;6856;p6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62"/>
          <p:cNvGrpSpPr/>
          <p:nvPr/>
        </p:nvGrpSpPr>
        <p:grpSpPr>
          <a:xfrm>
            <a:off x="5796589" y="1500658"/>
            <a:ext cx="349024" cy="346752"/>
            <a:chOff x="5796589" y="1500658"/>
            <a:chExt cx="349024" cy="346752"/>
          </a:xfrm>
        </p:grpSpPr>
        <p:sp>
          <p:nvSpPr>
            <p:cNvPr id="6861" name="Google Shape;6861;p6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5" name="Google Shape;6865;p6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7" name="Google Shape;6867;p62"/>
          <p:cNvGrpSpPr/>
          <p:nvPr/>
        </p:nvGrpSpPr>
        <p:grpSpPr>
          <a:xfrm>
            <a:off x="3048045" y="1522930"/>
            <a:ext cx="347872" cy="303904"/>
            <a:chOff x="3048045" y="1522930"/>
            <a:chExt cx="347872" cy="303904"/>
          </a:xfrm>
        </p:grpSpPr>
        <p:sp>
          <p:nvSpPr>
            <p:cNvPr id="6868" name="Google Shape;6868;p6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2"/>
          <p:cNvGrpSpPr/>
          <p:nvPr/>
        </p:nvGrpSpPr>
        <p:grpSpPr>
          <a:xfrm>
            <a:off x="6895373" y="1502578"/>
            <a:ext cx="348640" cy="343296"/>
            <a:chOff x="6895373" y="1502578"/>
            <a:chExt cx="348640" cy="343296"/>
          </a:xfrm>
        </p:grpSpPr>
        <p:sp>
          <p:nvSpPr>
            <p:cNvPr id="6871" name="Google Shape;6871;p6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62"/>
          <p:cNvGrpSpPr/>
          <p:nvPr/>
        </p:nvGrpSpPr>
        <p:grpSpPr>
          <a:xfrm>
            <a:off x="4147597" y="1505458"/>
            <a:ext cx="347904" cy="336992"/>
            <a:chOff x="4147597" y="1505458"/>
            <a:chExt cx="347904" cy="336992"/>
          </a:xfrm>
        </p:grpSpPr>
        <p:sp>
          <p:nvSpPr>
            <p:cNvPr id="6875" name="Google Shape;6875;p6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2"/>
          <p:cNvGrpSpPr/>
          <p:nvPr/>
        </p:nvGrpSpPr>
        <p:grpSpPr>
          <a:xfrm>
            <a:off x="2499405" y="1499890"/>
            <a:ext cx="347488" cy="348256"/>
            <a:chOff x="2499405" y="1499890"/>
            <a:chExt cx="347488" cy="348256"/>
          </a:xfrm>
        </p:grpSpPr>
        <p:sp>
          <p:nvSpPr>
            <p:cNvPr id="6883" name="Google Shape;6883;p6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2"/>
          <p:cNvGrpSpPr/>
          <p:nvPr/>
        </p:nvGrpSpPr>
        <p:grpSpPr>
          <a:xfrm>
            <a:off x="1956845" y="1500498"/>
            <a:ext cx="331520" cy="348032"/>
            <a:chOff x="1956845" y="1500498"/>
            <a:chExt cx="331520" cy="348032"/>
          </a:xfrm>
        </p:grpSpPr>
        <p:sp>
          <p:nvSpPr>
            <p:cNvPr id="6889" name="Google Shape;6889;p6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2"/>
          <p:cNvGrpSpPr/>
          <p:nvPr/>
        </p:nvGrpSpPr>
        <p:grpSpPr>
          <a:xfrm>
            <a:off x="6345613" y="1549874"/>
            <a:ext cx="348640" cy="250656"/>
            <a:chOff x="6345613" y="1549874"/>
            <a:chExt cx="348640" cy="250656"/>
          </a:xfrm>
        </p:grpSpPr>
        <p:sp>
          <p:nvSpPr>
            <p:cNvPr id="6902" name="Google Shape;6902;p6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62"/>
          <p:cNvGrpSpPr/>
          <p:nvPr/>
        </p:nvGrpSpPr>
        <p:grpSpPr>
          <a:xfrm>
            <a:off x="7444781" y="1507026"/>
            <a:ext cx="348640" cy="334272"/>
            <a:chOff x="7444781" y="1507026"/>
            <a:chExt cx="348640" cy="334272"/>
          </a:xfrm>
        </p:grpSpPr>
        <p:sp>
          <p:nvSpPr>
            <p:cNvPr id="6909" name="Google Shape;6909;p6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62"/>
          <p:cNvGrpSpPr/>
          <p:nvPr/>
        </p:nvGrpSpPr>
        <p:grpSpPr>
          <a:xfrm>
            <a:off x="7995341" y="1506738"/>
            <a:ext cx="347872" cy="334944"/>
            <a:chOff x="7995341" y="1506738"/>
            <a:chExt cx="347872" cy="334944"/>
          </a:xfrm>
        </p:grpSpPr>
        <p:sp>
          <p:nvSpPr>
            <p:cNvPr id="6915" name="Google Shape;6915;p6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62"/>
          <p:cNvGrpSpPr/>
          <p:nvPr/>
        </p:nvGrpSpPr>
        <p:grpSpPr>
          <a:xfrm>
            <a:off x="1404013" y="2958066"/>
            <a:ext cx="368096" cy="223968"/>
            <a:chOff x="1404013" y="2958066"/>
            <a:chExt cx="368096" cy="223968"/>
          </a:xfrm>
        </p:grpSpPr>
        <p:sp>
          <p:nvSpPr>
            <p:cNvPr id="6922" name="Google Shape;6922;p6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4" name="Google Shape;6924;p6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6" name="Google Shape;6926;p62"/>
          <p:cNvGrpSpPr/>
          <p:nvPr/>
        </p:nvGrpSpPr>
        <p:grpSpPr>
          <a:xfrm>
            <a:off x="1951149" y="2885202"/>
            <a:ext cx="370368" cy="367328"/>
            <a:chOff x="1951149" y="2885202"/>
            <a:chExt cx="370368" cy="367328"/>
          </a:xfrm>
        </p:grpSpPr>
        <p:sp>
          <p:nvSpPr>
            <p:cNvPr id="6927" name="Google Shape;6927;p6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62"/>
          <p:cNvGrpSpPr/>
          <p:nvPr/>
        </p:nvGrpSpPr>
        <p:grpSpPr>
          <a:xfrm>
            <a:off x="2501677" y="2906162"/>
            <a:ext cx="367328" cy="327296"/>
            <a:chOff x="2501677" y="2906162"/>
            <a:chExt cx="367328" cy="327296"/>
          </a:xfrm>
        </p:grpSpPr>
        <p:sp>
          <p:nvSpPr>
            <p:cNvPr id="6931" name="Google Shape;6931;p6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4" name="Google Shape;6934;p6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5" name="Google Shape;6935;p62"/>
          <p:cNvGrpSpPr/>
          <p:nvPr/>
        </p:nvGrpSpPr>
        <p:grpSpPr>
          <a:xfrm>
            <a:off x="3050317" y="2893714"/>
            <a:ext cx="367712" cy="354240"/>
            <a:chOff x="3050317" y="2893714"/>
            <a:chExt cx="367712" cy="354240"/>
          </a:xfrm>
        </p:grpSpPr>
        <p:sp>
          <p:nvSpPr>
            <p:cNvPr id="6936" name="Google Shape;6936;p6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8" name="Google Shape;6938;p6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0" name="Google Shape;6940;p62"/>
          <p:cNvGrpSpPr/>
          <p:nvPr/>
        </p:nvGrpSpPr>
        <p:grpSpPr>
          <a:xfrm>
            <a:off x="7531277" y="2886354"/>
            <a:ext cx="185184" cy="367296"/>
            <a:chOff x="7531277" y="2886354"/>
            <a:chExt cx="185184" cy="367296"/>
          </a:xfrm>
        </p:grpSpPr>
        <p:sp>
          <p:nvSpPr>
            <p:cNvPr id="6941" name="Google Shape;6941;p6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62"/>
          <p:cNvGrpSpPr/>
          <p:nvPr/>
        </p:nvGrpSpPr>
        <p:grpSpPr>
          <a:xfrm>
            <a:off x="6926637" y="2886738"/>
            <a:ext cx="297184" cy="367296"/>
            <a:chOff x="6926637" y="2886738"/>
            <a:chExt cx="297184" cy="367296"/>
          </a:xfrm>
        </p:grpSpPr>
        <p:sp>
          <p:nvSpPr>
            <p:cNvPr id="6945" name="Google Shape;6945;p6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8" name="Google Shape;6948;p6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0" name="Google Shape;6950;p62"/>
          <p:cNvGrpSpPr/>
          <p:nvPr/>
        </p:nvGrpSpPr>
        <p:grpSpPr>
          <a:xfrm>
            <a:off x="6340653" y="2886354"/>
            <a:ext cx="370368" cy="368064"/>
            <a:chOff x="6340653" y="2886354"/>
            <a:chExt cx="370368" cy="368064"/>
          </a:xfrm>
        </p:grpSpPr>
        <p:sp>
          <p:nvSpPr>
            <p:cNvPr id="6951" name="Google Shape;6951;p6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62"/>
          <p:cNvGrpSpPr/>
          <p:nvPr/>
        </p:nvGrpSpPr>
        <p:grpSpPr>
          <a:xfrm>
            <a:off x="1404013" y="2424754"/>
            <a:ext cx="353600" cy="354944"/>
            <a:chOff x="1404013" y="2424754"/>
            <a:chExt cx="353600" cy="354944"/>
          </a:xfrm>
        </p:grpSpPr>
        <p:sp>
          <p:nvSpPr>
            <p:cNvPr id="6958" name="Google Shape;6958;p6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62"/>
          <p:cNvGrpSpPr/>
          <p:nvPr/>
        </p:nvGrpSpPr>
        <p:grpSpPr>
          <a:xfrm>
            <a:off x="854253" y="2428274"/>
            <a:ext cx="355104" cy="351040"/>
            <a:chOff x="854253" y="2428274"/>
            <a:chExt cx="355104" cy="351040"/>
          </a:xfrm>
        </p:grpSpPr>
        <p:sp>
          <p:nvSpPr>
            <p:cNvPr id="6964" name="Google Shape;6964;p6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62"/>
          <p:cNvGrpSpPr/>
          <p:nvPr/>
        </p:nvGrpSpPr>
        <p:grpSpPr>
          <a:xfrm>
            <a:off x="6896909" y="2440946"/>
            <a:ext cx="354752" cy="275904"/>
            <a:chOff x="6896909" y="2440946"/>
            <a:chExt cx="354752" cy="275904"/>
          </a:xfrm>
        </p:grpSpPr>
        <p:sp>
          <p:nvSpPr>
            <p:cNvPr id="6967" name="Google Shape;6967;p6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9" name="Google Shape;6969;p6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0" name="Google Shape;6970;p62"/>
          <p:cNvGrpSpPr/>
          <p:nvPr/>
        </p:nvGrpSpPr>
        <p:grpSpPr>
          <a:xfrm>
            <a:off x="5265069" y="2424754"/>
            <a:ext cx="321984" cy="354560"/>
            <a:chOff x="5265069" y="2424754"/>
            <a:chExt cx="321984" cy="354560"/>
          </a:xfrm>
        </p:grpSpPr>
        <p:sp>
          <p:nvSpPr>
            <p:cNvPr id="6971" name="Google Shape;6971;p6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2"/>
          <p:cNvGrpSpPr/>
          <p:nvPr/>
        </p:nvGrpSpPr>
        <p:grpSpPr>
          <a:xfrm>
            <a:off x="4150669" y="2466770"/>
            <a:ext cx="355104" cy="259584"/>
            <a:chOff x="4150669" y="2466770"/>
            <a:chExt cx="355104" cy="259584"/>
          </a:xfrm>
        </p:grpSpPr>
        <p:sp>
          <p:nvSpPr>
            <p:cNvPr id="6974" name="Google Shape;6974;p6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2"/>
          <p:cNvGrpSpPr/>
          <p:nvPr/>
        </p:nvGrpSpPr>
        <p:grpSpPr>
          <a:xfrm>
            <a:off x="4699693" y="2424946"/>
            <a:ext cx="354336" cy="353984"/>
            <a:chOff x="4699693" y="2424946"/>
            <a:chExt cx="354336" cy="353984"/>
          </a:xfrm>
        </p:grpSpPr>
        <p:sp>
          <p:nvSpPr>
            <p:cNvPr id="6979" name="Google Shape;6979;p6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1" name="Google Shape;6981;p6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62"/>
          <p:cNvGrpSpPr/>
          <p:nvPr/>
        </p:nvGrpSpPr>
        <p:grpSpPr>
          <a:xfrm>
            <a:off x="1953037" y="2552242"/>
            <a:ext cx="355136" cy="227072"/>
            <a:chOff x="1953037" y="2552242"/>
            <a:chExt cx="355136" cy="227072"/>
          </a:xfrm>
        </p:grpSpPr>
        <p:sp>
          <p:nvSpPr>
            <p:cNvPr id="6984" name="Google Shape;6984;p6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6" name="Google Shape;6986;p6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7" name="Google Shape;6987;p62"/>
          <p:cNvGrpSpPr/>
          <p:nvPr/>
        </p:nvGrpSpPr>
        <p:grpSpPr>
          <a:xfrm>
            <a:off x="2500941" y="2527218"/>
            <a:ext cx="355104" cy="250944"/>
            <a:chOff x="2500941" y="2527218"/>
            <a:chExt cx="355104" cy="250944"/>
          </a:xfrm>
        </p:grpSpPr>
        <p:sp>
          <p:nvSpPr>
            <p:cNvPr id="6988" name="Google Shape;6988;p6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6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4" name="Google Shape;6994;p62"/>
          <p:cNvGrpSpPr/>
          <p:nvPr/>
        </p:nvGrpSpPr>
        <p:grpSpPr>
          <a:xfrm>
            <a:off x="7993805" y="2427122"/>
            <a:ext cx="356256" cy="351808"/>
            <a:chOff x="7993805" y="2427122"/>
            <a:chExt cx="356256" cy="351808"/>
          </a:xfrm>
        </p:grpSpPr>
        <p:sp>
          <p:nvSpPr>
            <p:cNvPr id="6995" name="Google Shape;6995;p6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62"/>
          <p:cNvGrpSpPr/>
          <p:nvPr/>
        </p:nvGrpSpPr>
        <p:grpSpPr>
          <a:xfrm>
            <a:off x="1133133" y="3351922"/>
            <a:ext cx="313984" cy="358560"/>
            <a:chOff x="1133133" y="3351922"/>
            <a:chExt cx="313984" cy="358560"/>
          </a:xfrm>
        </p:grpSpPr>
        <p:sp>
          <p:nvSpPr>
            <p:cNvPr id="6999" name="Google Shape;6999;p6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5" name="Google Shape;7015;p6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6" name="Google Shape;7016;p62"/>
          <p:cNvGrpSpPr/>
          <p:nvPr/>
        </p:nvGrpSpPr>
        <p:grpSpPr>
          <a:xfrm>
            <a:off x="2795053" y="3352594"/>
            <a:ext cx="288448" cy="357120"/>
            <a:chOff x="2795053" y="3352594"/>
            <a:chExt cx="288448" cy="357120"/>
          </a:xfrm>
        </p:grpSpPr>
        <p:sp>
          <p:nvSpPr>
            <p:cNvPr id="7017" name="Google Shape;7017;p6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62"/>
          <p:cNvGrpSpPr/>
          <p:nvPr/>
        </p:nvGrpSpPr>
        <p:grpSpPr>
          <a:xfrm>
            <a:off x="2236525" y="3353202"/>
            <a:ext cx="304832" cy="356512"/>
            <a:chOff x="2236525" y="3353202"/>
            <a:chExt cx="304832" cy="356512"/>
          </a:xfrm>
        </p:grpSpPr>
        <p:sp>
          <p:nvSpPr>
            <p:cNvPr id="7027" name="Google Shape;7027;p6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62"/>
          <p:cNvGrpSpPr/>
          <p:nvPr/>
        </p:nvGrpSpPr>
        <p:grpSpPr>
          <a:xfrm>
            <a:off x="3910637" y="3352690"/>
            <a:ext cx="256800" cy="357024"/>
            <a:chOff x="3910637" y="3352690"/>
            <a:chExt cx="256800" cy="357024"/>
          </a:xfrm>
        </p:grpSpPr>
        <p:sp>
          <p:nvSpPr>
            <p:cNvPr id="7031" name="Google Shape;7031;p6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62"/>
          <p:cNvGrpSpPr/>
          <p:nvPr/>
        </p:nvGrpSpPr>
        <p:grpSpPr>
          <a:xfrm>
            <a:off x="6056429" y="3351922"/>
            <a:ext cx="360064" cy="360096"/>
            <a:chOff x="6056429" y="3351922"/>
            <a:chExt cx="360064" cy="360096"/>
          </a:xfrm>
        </p:grpSpPr>
        <p:sp>
          <p:nvSpPr>
            <p:cNvPr id="7035" name="Google Shape;7035;p6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2"/>
          <p:cNvGrpSpPr/>
          <p:nvPr/>
        </p:nvGrpSpPr>
        <p:grpSpPr>
          <a:xfrm>
            <a:off x="6608877" y="3353074"/>
            <a:ext cx="357408" cy="357408"/>
            <a:chOff x="6608877" y="3353074"/>
            <a:chExt cx="357408" cy="357408"/>
          </a:xfrm>
        </p:grpSpPr>
        <p:sp>
          <p:nvSpPr>
            <p:cNvPr id="7039" name="Google Shape;7039;p6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6" name="Google Shape;7046;p6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7" name="Google Shape;7047;p62"/>
          <p:cNvGrpSpPr/>
          <p:nvPr/>
        </p:nvGrpSpPr>
        <p:grpSpPr>
          <a:xfrm>
            <a:off x="3316269" y="3352402"/>
            <a:ext cx="344832" cy="356544"/>
            <a:chOff x="3316269" y="3352402"/>
            <a:chExt cx="344832" cy="356544"/>
          </a:xfrm>
        </p:grpSpPr>
        <p:sp>
          <p:nvSpPr>
            <p:cNvPr id="7048" name="Google Shape;7048;p6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1" name="Google Shape;7051;p6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2" name="Google Shape;7052;p62"/>
          <p:cNvGrpSpPr/>
          <p:nvPr/>
        </p:nvGrpSpPr>
        <p:grpSpPr>
          <a:xfrm>
            <a:off x="4959533" y="3370226"/>
            <a:ext cx="357408" cy="323488"/>
            <a:chOff x="4959533" y="3370226"/>
            <a:chExt cx="357408" cy="323488"/>
          </a:xfrm>
        </p:grpSpPr>
        <p:sp>
          <p:nvSpPr>
            <p:cNvPr id="7053" name="Google Shape;7053;p6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2"/>
          <p:cNvGrpSpPr/>
          <p:nvPr/>
        </p:nvGrpSpPr>
        <p:grpSpPr>
          <a:xfrm>
            <a:off x="7158637" y="3353074"/>
            <a:ext cx="357056" cy="357408"/>
            <a:chOff x="7158637" y="3353074"/>
            <a:chExt cx="357056" cy="357408"/>
          </a:xfrm>
        </p:grpSpPr>
        <p:sp>
          <p:nvSpPr>
            <p:cNvPr id="7056" name="Google Shape;7056;p6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2"/>
          <p:cNvGrpSpPr/>
          <p:nvPr/>
        </p:nvGrpSpPr>
        <p:grpSpPr>
          <a:xfrm>
            <a:off x="5508909" y="3371506"/>
            <a:ext cx="358560" cy="319552"/>
            <a:chOff x="5508909" y="3371506"/>
            <a:chExt cx="358560" cy="319552"/>
          </a:xfrm>
        </p:grpSpPr>
        <p:sp>
          <p:nvSpPr>
            <p:cNvPr id="7061" name="Google Shape;7061;p6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74"/>
        <p:cNvGrpSpPr/>
        <p:nvPr/>
      </p:nvGrpSpPr>
      <p:grpSpPr>
        <a:xfrm>
          <a:off x="0" y="0"/>
          <a:ext cx="0" cy="0"/>
          <a:chOff x="0" y="0"/>
          <a:chExt cx="0" cy="0"/>
        </a:xfrm>
      </p:grpSpPr>
      <p:sp>
        <p:nvSpPr>
          <p:cNvPr id="7075" name="Google Shape;7075;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7076" name="Google Shape;7076;p63"/>
          <p:cNvGrpSpPr/>
          <p:nvPr/>
        </p:nvGrpSpPr>
        <p:grpSpPr>
          <a:xfrm>
            <a:off x="7990840" y="2435226"/>
            <a:ext cx="354363" cy="353631"/>
            <a:chOff x="7990840" y="2435226"/>
            <a:chExt cx="354363" cy="353631"/>
          </a:xfrm>
        </p:grpSpPr>
        <p:sp>
          <p:nvSpPr>
            <p:cNvPr id="7077" name="Google Shape;7077;p6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63"/>
          <p:cNvGrpSpPr/>
          <p:nvPr/>
        </p:nvGrpSpPr>
        <p:grpSpPr>
          <a:xfrm>
            <a:off x="6083810" y="1547297"/>
            <a:ext cx="382819" cy="310788"/>
            <a:chOff x="6083810" y="1547297"/>
            <a:chExt cx="382819" cy="310788"/>
          </a:xfrm>
        </p:grpSpPr>
        <p:sp>
          <p:nvSpPr>
            <p:cNvPr id="7081" name="Google Shape;7081;p6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63"/>
          <p:cNvGrpSpPr/>
          <p:nvPr/>
        </p:nvGrpSpPr>
        <p:grpSpPr>
          <a:xfrm>
            <a:off x="3764485" y="2890682"/>
            <a:ext cx="222874" cy="345737"/>
            <a:chOff x="3764485" y="2890682"/>
            <a:chExt cx="222874" cy="345737"/>
          </a:xfrm>
        </p:grpSpPr>
        <p:sp>
          <p:nvSpPr>
            <p:cNvPr id="7100" name="Google Shape;7100;p6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3" name="Google Shape;7103;p6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4" name="Google Shape;7104;p63"/>
          <p:cNvGrpSpPr/>
          <p:nvPr/>
        </p:nvGrpSpPr>
        <p:grpSpPr>
          <a:xfrm>
            <a:off x="1306445" y="3397829"/>
            <a:ext cx="367255" cy="269855"/>
            <a:chOff x="1306445" y="3397829"/>
            <a:chExt cx="367255" cy="269855"/>
          </a:xfrm>
        </p:grpSpPr>
        <p:sp>
          <p:nvSpPr>
            <p:cNvPr id="7105" name="Google Shape;7105;p6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63"/>
          <p:cNvGrpSpPr/>
          <p:nvPr/>
        </p:nvGrpSpPr>
        <p:grpSpPr>
          <a:xfrm>
            <a:off x="1781317" y="3391400"/>
            <a:ext cx="367255" cy="282364"/>
            <a:chOff x="1781317" y="3391400"/>
            <a:chExt cx="367255" cy="282364"/>
          </a:xfrm>
        </p:grpSpPr>
        <p:sp>
          <p:nvSpPr>
            <p:cNvPr id="7112" name="Google Shape;7112;p6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3"/>
          <p:cNvGrpSpPr/>
          <p:nvPr/>
        </p:nvGrpSpPr>
        <p:grpSpPr>
          <a:xfrm>
            <a:off x="6558300" y="1538193"/>
            <a:ext cx="382788" cy="328613"/>
            <a:chOff x="6558300" y="1538193"/>
            <a:chExt cx="382788" cy="328613"/>
          </a:xfrm>
        </p:grpSpPr>
        <p:sp>
          <p:nvSpPr>
            <p:cNvPr id="7119" name="Google Shape;7119;p6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63"/>
          <p:cNvGrpSpPr/>
          <p:nvPr/>
        </p:nvGrpSpPr>
        <p:grpSpPr>
          <a:xfrm>
            <a:off x="2238616" y="2908131"/>
            <a:ext cx="422596" cy="310382"/>
            <a:chOff x="2278533" y="2937377"/>
            <a:chExt cx="346788" cy="254704"/>
          </a:xfrm>
        </p:grpSpPr>
        <p:sp>
          <p:nvSpPr>
            <p:cNvPr id="7122" name="Google Shape;7122;p6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63"/>
          <p:cNvGrpSpPr/>
          <p:nvPr/>
        </p:nvGrpSpPr>
        <p:grpSpPr>
          <a:xfrm>
            <a:off x="1817317" y="2480330"/>
            <a:ext cx="350958" cy="263043"/>
            <a:chOff x="1817317" y="2480330"/>
            <a:chExt cx="350958" cy="263043"/>
          </a:xfrm>
        </p:grpSpPr>
        <p:sp>
          <p:nvSpPr>
            <p:cNvPr id="7125" name="Google Shape;7125;p6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3"/>
          <p:cNvGrpSpPr/>
          <p:nvPr/>
        </p:nvGrpSpPr>
        <p:grpSpPr>
          <a:xfrm>
            <a:off x="6155459" y="1969108"/>
            <a:ext cx="249770" cy="363849"/>
            <a:chOff x="6155459" y="1969108"/>
            <a:chExt cx="249770" cy="363849"/>
          </a:xfrm>
        </p:grpSpPr>
        <p:sp>
          <p:nvSpPr>
            <p:cNvPr id="7131" name="Google Shape;7131;p6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63"/>
          <p:cNvGrpSpPr/>
          <p:nvPr/>
        </p:nvGrpSpPr>
        <p:grpSpPr>
          <a:xfrm>
            <a:off x="2280029" y="1970604"/>
            <a:ext cx="353631" cy="354395"/>
            <a:chOff x="2280029" y="1970604"/>
            <a:chExt cx="353631" cy="354395"/>
          </a:xfrm>
        </p:grpSpPr>
        <p:sp>
          <p:nvSpPr>
            <p:cNvPr id="7141" name="Google Shape;7141;p6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63"/>
          <p:cNvGrpSpPr/>
          <p:nvPr/>
        </p:nvGrpSpPr>
        <p:grpSpPr>
          <a:xfrm>
            <a:off x="5194002" y="1511297"/>
            <a:ext cx="259605" cy="346024"/>
            <a:chOff x="5194002" y="1511297"/>
            <a:chExt cx="259605" cy="346024"/>
          </a:xfrm>
        </p:grpSpPr>
        <p:sp>
          <p:nvSpPr>
            <p:cNvPr id="7146" name="Google Shape;7146;p6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0" name="Google Shape;7150;p6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1" name="Google Shape;7151;p63"/>
          <p:cNvGrpSpPr/>
          <p:nvPr/>
        </p:nvGrpSpPr>
        <p:grpSpPr>
          <a:xfrm>
            <a:off x="3678830" y="3370933"/>
            <a:ext cx="369164" cy="323297"/>
            <a:chOff x="3678830" y="3370933"/>
            <a:chExt cx="369164" cy="323297"/>
          </a:xfrm>
        </p:grpSpPr>
        <p:sp>
          <p:nvSpPr>
            <p:cNvPr id="7152" name="Google Shape;7152;p6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3"/>
          <p:cNvGrpSpPr/>
          <p:nvPr/>
        </p:nvGrpSpPr>
        <p:grpSpPr>
          <a:xfrm>
            <a:off x="8065100" y="2000174"/>
            <a:ext cx="255086" cy="301685"/>
            <a:chOff x="8065100" y="2000174"/>
            <a:chExt cx="255086" cy="301685"/>
          </a:xfrm>
        </p:grpSpPr>
        <p:sp>
          <p:nvSpPr>
            <p:cNvPr id="7164" name="Google Shape;7164;p6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63"/>
          <p:cNvGrpSpPr/>
          <p:nvPr/>
        </p:nvGrpSpPr>
        <p:grpSpPr>
          <a:xfrm>
            <a:off x="859265" y="3348175"/>
            <a:ext cx="312316" cy="368400"/>
            <a:chOff x="859265" y="3348175"/>
            <a:chExt cx="312316" cy="368400"/>
          </a:xfrm>
        </p:grpSpPr>
        <p:sp>
          <p:nvSpPr>
            <p:cNvPr id="7169" name="Google Shape;7169;p6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63"/>
          <p:cNvGrpSpPr/>
          <p:nvPr/>
        </p:nvGrpSpPr>
        <p:grpSpPr>
          <a:xfrm>
            <a:off x="6633705" y="1969108"/>
            <a:ext cx="249420" cy="363849"/>
            <a:chOff x="6633705" y="1969108"/>
            <a:chExt cx="249420" cy="363849"/>
          </a:xfrm>
        </p:grpSpPr>
        <p:sp>
          <p:nvSpPr>
            <p:cNvPr id="7175" name="Google Shape;7175;p6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63"/>
          <p:cNvGrpSpPr/>
          <p:nvPr/>
        </p:nvGrpSpPr>
        <p:grpSpPr>
          <a:xfrm>
            <a:off x="5211031" y="1969108"/>
            <a:ext cx="226661" cy="363467"/>
            <a:chOff x="5211031" y="1969108"/>
            <a:chExt cx="226661" cy="363467"/>
          </a:xfrm>
        </p:grpSpPr>
        <p:sp>
          <p:nvSpPr>
            <p:cNvPr id="7184" name="Google Shape;7184;p6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63"/>
          <p:cNvGrpSpPr/>
          <p:nvPr/>
        </p:nvGrpSpPr>
        <p:grpSpPr>
          <a:xfrm>
            <a:off x="1394741" y="1512061"/>
            <a:ext cx="252444" cy="351722"/>
            <a:chOff x="1394741" y="1512061"/>
            <a:chExt cx="252444" cy="351722"/>
          </a:xfrm>
        </p:grpSpPr>
        <p:sp>
          <p:nvSpPr>
            <p:cNvPr id="7187" name="Google Shape;7187;p6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4" name="Google Shape;7204;p6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5" name="Google Shape;7205;p63"/>
          <p:cNvGrpSpPr/>
          <p:nvPr/>
        </p:nvGrpSpPr>
        <p:grpSpPr>
          <a:xfrm>
            <a:off x="1836637" y="2891510"/>
            <a:ext cx="286152" cy="346438"/>
            <a:chOff x="1836637" y="2891510"/>
            <a:chExt cx="286152" cy="346438"/>
          </a:xfrm>
        </p:grpSpPr>
        <p:sp>
          <p:nvSpPr>
            <p:cNvPr id="7206" name="Google Shape;7206;p6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63"/>
          <p:cNvGrpSpPr/>
          <p:nvPr/>
        </p:nvGrpSpPr>
        <p:grpSpPr>
          <a:xfrm>
            <a:off x="5585861" y="2905929"/>
            <a:ext cx="379764" cy="337684"/>
            <a:chOff x="5585861" y="2905929"/>
            <a:chExt cx="379764" cy="337684"/>
          </a:xfrm>
        </p:grpSpPr>
        <p:sp>
          <p:nvSpPr>
            <p:cNvPr id="7210" name="Google Shape;7210;p6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63"/>
          <p:cNvGrpSpPr/>
          <p:nvPr/>
        </p:nvGrpSpPr>
        <p:grpSpPr>
          <a:xfrm>
            <a:off x="1327676" y="2910480"/>
            <a:ext cx="347934" cy="310024"/>
            <a:chOff x="1327676" y="2910480"/>
            <a:chExt cx="347934" cy="310024"/>
          </a:xfrm>
        </p:grpSpPr>
        <p:sp>
          <p:nvSpPr>
            <p:cNvPr id="7215" name="Google Shape;7215;p6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63"/>
          <p:cNvGrpSpPr/>
          <p:nvPr/>
        </p:nvGrpSpPr>
        <p:grpSpPr>
          <a:xfrm>
            <a:off x="1341727" y="2483349"/>
            <a:ext cx="419913" cy="308109"/>
            <a:chOff x="1341727" y="2483349"/>
            <a:chExt cx="419913" cy="308109"/>
          </a:xfrm>
        </p:grpSpPr>
        <p:sp>
          <p:nvSpPr>
            <p:cNvPr id="7221" name="Google Shape;7221;p6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3"/>
          <p:cNvGrpSpPr/>
          <p:nvPr/>
        </p:nvGrpSpPr>
        <p:grpSpPr>
          <a:xfrm>
            <a:off x="854332" y="2447736"/>
            <a:ext cx="376358" cy="330109"/>
            <a:chOff x="854332" y="2447736"/>
            <a:chExt cx="376358" cy="330109"/>
          </a:xfrm>
        </p:grpSpPr>
        <p:sp>
          <p:nvSpPr>
            <p:cNvPr id="7225" name="Google Shape;7225;p6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63"/>
          <p:cNvGrpSpPr/>
          <p:nvPr/>
        </p:nvGrpSpPr>
        <p:grpSpPr>
          <a:xfrm>
            <a:off x="3712952" y="1970604"/>
            <a:ext cx="354363" cy="354395"/>
            <a:chOff x="3712952" y="1970604"/>
            <a:chExt cx="354363" cy="354395"/>
          </a:xfrm>
        </p:grpSpPr>
        <p:sp>
          <p:nvSpPr>
            <p:cNvPr id="7234" name="Google Shape;7234;p6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63"/>
          <p:cNvGrpSpPr/>
          <p:nvPr/>
        </p:nvGrpSpPr>
        <p:grpSpPr>
          <a:xfrm>
            <a:off x="855096" y="1504485"/>
            <a:ext cx="380910" cy="339594"/>
            <a:chOff x="855096" y="1504485"/>
            <a:chExt cx="380910" cy="339594"/>
          </a:xfrm>
        </p:grpSpPr>
        <p:sp>
          <p:nvSpPr>
            <p:cNvPr id="7244" name="Google Shape;7244;p6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9" name="Google Shape;7249;p6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0" name="Google Shape;7250;p63"/>
          <p:cNvGrpSpPr/>
          <p:nvPr/>
        </p:nvGrpSpPr>
        <p:grpSpPr>
          <a:xfrm>
            <a:off x="2753401" y="2869564"/>
            <a:ext cx="382828" cy="358601"/>
            <a:chOff x="2753373" y="2902523"/>
            <a:chExt cx="347552" cy="325557"/>
          </a:xfrm>
        </p:grpSpPr>
        <p:sp>
          <p:nvSpPr>
            <p:cNvPr id="7251" name="Google Shape;7251;p6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63"/>
          <p:cNvGrpSpPr/>
          <p:nvPr/>
        </p:nvGrpSpPr>
        <p:grpSpPr>
          <a:xfrm>
            <a:off x="1819576" y="1511679"/>
            <a:ext cx="352103" cy="352103"/>
            <a:chOff x="1819576" y="1511679"/>
            <a:chExt cx="352103" cy="352103"/>
          </a:xfrm>
        </p:grpSpPr>
        <p:sp>
          <p:nvSpPr>
            <p:cNvPr id="7258" name="Google Shape;7258;p6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63"/>
          <p:cNvGrpSpPr/>
          <p:nvPr/>
        </p:nvGrpSpPr>
        <p:grpSpPr>
          <a:xfrm>
            <a:off x="3235438" y="1970604"/>
            <a:ext cx="354363" cy="354745"/>
            <a:chOff x="3235438" y="1970604"/>
            <a:chExt cx="354363" cy="354745"/>
          </a:xfrm>
        </p:grpSpPr>
        <p:sp>
          <p:nvSpPr>
            <p:cNvPr id="7263" name="Google Shape;7263;p6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3"/>
          <p:cNvGrpSpPr/>
          <p:nvPr/>
        </p:nvGrpSpPr>
        <p:grpSpPr>
          <a:xfrm>
            <a:off x="1329585" y="1989925"/>
            <a:ext cx="341472" cy="335074"/>
            <a:chOff x="1329585" y="1989925"/>
            <a:chExt cx="341472" cy="335074"/>
          </a:xfrm>
        </p:grpSpPr>
        <p:sp>
          <p:nvSpPr>
            <p:cNvPr id="7277" name="Google Shape;7277;p6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63"/>
          <p:cNvGrpSpPr/>
          <p:nvPr/>
        </p:nvGrpSpPr>
        <p:grpSpPr>
          <a:xfrm>
            <a:off x="5591871" y="1989906"/>
            <a:ext cx="416649" cy="325597"/>
            <a:chOff x="5626763" y="2013829"/>
            <a:chExt cx="351722" cy="274788"/>
          </a:xfrm>
        </p:grpSpPr>
        <p:sp>
          <p:nvSpPr>
            <p:cNvPr id="7281" name="Google Shape;7281;p6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63"/>
          <p:cNvGrpSpPr/>
          <p:nvPr/>
        </p:nvGrpSpPr>
        <p:grpSpPr>
          <a:xfrm>
            <a:off x="7576605" y="1983877"/>
            <a:ext cx="276698" cy="333133"/>
            <a:chOff x="7576605" y="1983877"/>
            <a:chExt cx="276698" cy="333133"/>
          </a:xfrm>
        </p:grpSpPr>
        <p:sp>
          <p:nvSpPr>
            <p:cNvPr id="7292" name="Google Shape;7292;p6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63"/>
          <p:cNvGrpSpPr/>
          <p:nvPr/>
        </p:nvGrpSpPr>
        <p:grpSpPr>
          <a:xfrm>
            <a:off x="853568" y="1975538"/>
            <a:ext cx="337334" cy="353599"/>
            <a:chOff x="853568" y="1975538"/>
            <a:chExt cx="337334" cy="353599"/>
          </a:xfrm>
        </p:grpSpPr>
        <p:sp>
          <p:nvSpPr>
            <p:cNvPr id="7295" name="Google Shape;7295;p6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63"/>
          <p:cNvGrpSpPr/>
          <p:nvPr/>
        </p:nvGrpSpPr>
        <p:grpSpPr>
          <a:xfrm>
            <a:off x="4206763" y="2450951"/>
            <a:ext cx="322151" cy="322374"/>
            <a:chOff x="4206763" y="2450951"/>
            <a:chExt cx="322151" cy="322374"/>
          </a:xfrm>
        </p:grpSpPr>
        <p:sp>
          <p:nvSpPr>
            <p:cNvPr id="7300" name="Google Shape;7300;p6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63"/>
          <p:cNvGrpSpPr/>
          <p:nvPr/>
        </p:nvGrpSpPr>
        <p:grpSpPr>
          <a:xfrm>
            <a:off x="2770052" y="2009628"/>
            <a:ext cx="327085" cy="277080"/>
            <a:chOff x="2770052" y="2009628"/>
            <a:chExt cx="327085" cy="277080"/>
          </a:xfrm>
        </p:grpSpPr>
        <p:sp>
          <p:nvSpPr>
            <p:cNvPr id="7303" name="Google Shape;7303;p6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63"/>
          <p:cNvGrpSpPr/>
          <p:nvPr/>
        </p:nvGrpSpPr>
        <p:grpSpPr>
          <a:xfrm>
            <a:off x="7528096" y="2450059"/>
            <a:ext cx="327976" cy="324316"/>
            <a:chOff x="7528096" y="2450059"/>
            <a:chExt cx="327976" cy="324316"/>
          </a:xfrm>
        </p:grpSpPr>
        <p:sp>
          <p:nvSpPr>
            <p:cNvPr id="7306" name="Google Shape;7306;p6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3"/>
          <p:cNvGrpSpPr/>
          <p:nvPr/>
        </p:nvGrpSpPr>
        <p:grpSpPr>
          <a:xfrm>
            <a:off x="7077129" y="2512542"/>
            <a:ext cx="282364" cy="198619"/>
            <a:chOff x="7077129" y="2512542"/>
            <a:chExt cx="282364" cy="198619"/>
          </a:xfrm>
        </p:grpSpPr>
        <p:sp>
          <p:nvSpPr>
            <p:cNvPr id="7312" name="Google Shape;7312;p6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63"/>
          <p:cNvGrpSpPr/>
          <p:nvPr/>
        </p:nvGrpSpPr>
        <p:grpSpPr>
          <a:xfrm>
            <a:off x="5621097" y="1500761"/>
            <a:ext cx="371424" cy="355446"/>
            <a:chOff x="5621097" y="1500761"/>
            <a:chExt cx="371424" cy="355446"/>
          </a:xfrm>
        </p:grpSpPr>
        <p:sp>
          <p:nvSpPr>
            <p:cNvPr id="7319" name="Google Shape;7319;p6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3"/>
          <p:cNvGrpSpPr/>
          <p:nvPr/>
        </p:nvGrpSpPr>
        <p:grpSpPr>
          <a:xfrm>
            <a:off x="3725461" y="2444712"/>
            <a:ext cx="334279" cy="334661"/>
            <a:chOff x="3725461" y="2444712"/>
            <a:chExt cx="334279" cy="334661"/>
          </a:xfrm>
        </p:grpSpPr>
        <p:sp>
          <p:nvSpPr>
            <p:cNvPr id="7322" name="Google Shape;7322;p6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3"/>
          <p:cNvGrpSpPr/>
          <p:nvPr/>
        </p:nvGrpSpPr>
        <p:grpSpPr>
          <a:xfrm>
            <a:off x="2766374" y="3361013"/>
            <a:ext cx="330110" cy="308908"/>
            <a:chOff x="2766264" y="3394042"/>
            <a:chExt cx="294873" cy="275934"/>
          </a:xfrm>
        </p:grpSpPr>
        <p:sp>
          <p:nvSpPr>
            <p:cNvPr id="7330" name="Google Shape;7330;p6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3"/>
          <p:cNvGrpSpPr/>
          <p:nvPr/>
        </p:nvGrpSpPr>
        <p:grpSpPr>
          <a:xfrm>
            <a:off x="6577238" y="2457221"/>
            <a:ext cx="332019" cy="310788"/>
            <a:chOff x="6577238" y="2457221"/>
            <a:chExt cx="332019" cy="310788"/>
          </a:xfrm>
        </p:grpSpPr>
        <p:sp>
          <p:nvSpPr>
            <p:cNvPr id="7335" name="Google Shape;7335;p6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1" name="Google Shape;7341;p6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2" name="Google Shape;7342;p63"/>
          <p:cNvGrpSpPr/>
          <p:nvPr/>
        </p:nvGrpSpPr>
        <p:grpSpPr>
          <a:xfrm>
            <a:off x="4670239" y="1541599"/>
            <a:ext cx="359679" cy="321833"/>
            <a:chOff x="4670239" y="1541599"/>
            <a:chExt cx="359679" cy="321833"/>
          </a:xfrm>
        </p:grpSpPr>
        <p:sp>
          <p:nvSpPr>
            <p:cNvPr id="7343" name="Google Shape;7343;p6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63"/>
          <p:cNvGrpSpPr/>
          <p:nvPr/>
        </p:nvGrpSpPr>
        <p:grpSpPr>
          <a:xfrm>
            <a:off x="4195399" y="1970604"/>
            <a:ext cx="344878" cy="343573"/>
            <a:chOff x="4195399" y="1970604"/>
            <a:chExt cx="344878" cy="343573"/>
          </a:xfrm>
        </p:grpSpPr>
        <p:sp>
          <p:nvSpPr>
            <p:cNvPr id="7349" name="Google Shape;7349;p6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63"/>
          <p:cNvGrpSpPr/>
          <p:nvPr/>
        </p:nvGrpSpPr>
        <p:grpSpPr>
          <a:xfrm>
            <a:off x="4212429" y="1502385"/>
            <a:ext cx="321037" cy="353822"/>
            <a:chOff x="4212429" y="1502385"/>
            <a:chExt cx="321037" cy="353822"/>
          </a:xfrm>
        </p:grpSpPr>
        <p:sp>
          <p:nvSpPr>
            <p:cNvPr id="7354" name="Google Shape;7354;p6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3"/>
          <p:cNvGrpSpPr/>
          <p:nvPr/>
        </p:nvGrpSpPr>
        <p:grpSpPr>
          <a:xfrm>
            <a:off x="2302788" y="1505981"/>
            <a:ext cx="336188" cy="335425"/>
            <a:chOff x="2302788" y="1505981"/>
            <a:chExt cx="336188" cy="335425"/>
          </a:xfrm>
        </p:grpSpPr>
        <p:sp>
          <p:nvSpPr>
            <p:cNvPr id="7359" name="Google Shape;7359;p6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3"/>
          <p:cNvGrpSpPr/>
          <p:nvPr/>
        </p:nvGrpSpPr>
        <p:grpSpPr>
          <a:xfrm>
            <a:off x="2780301" y="1521896"/>
            <a:ext cx="333133" cy="321037"/>
            <a:chOff x="2780301" y="1521896"/>
            <a:chExt cx="333133" cy="321037"/>
          </a:xfrm>
        </p:grpSpPr>
        <p:sp>
          <p:nvSpPr>
            <p:cNvPr id="7377" name="Google Shape;7377;p6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7" name="Google Shape;7397;p6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0" name="Google Shape;7400;p63"/>
          <p:cNvGrpSpPr/>
          <p:nvPr/>
        </p:nvGrpSpPr>
        <p:grpSpPr>
          <a:xfrm>
            <a:off x="3316159" y="1515085"/>
            <a:ext cx="211892" cy="339594"/>
            <a:chOff x="3316159" y="1515085"/>
            <a:chExt cx="211892" cy="339594"/>
          </a:xfrm>
        </p:grpSpPr>
        <p:sp>
          <p:nvSpPr>
            <p:cNvPr id="7401" name="Google Shape;7401;p6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3"/>
          <p:cNvGrpSpPr/>
          <p:nvPr/>
        </p:nvGrpSpPr>
        <p:grpSpPr>
          <a:xfrm>
            <a:off x="3716358" y="1544655"/>
            <a:ext cx="361971" cy="314958"/>
            <a:chOff x="3716358" y="1544655"/>
            <a:chExt cx="361971" cy="314958"/>
          </a:xfrm>
        </p:grpSpPr>
        <p:sp>
          <p:nvSpPr>
            <p:cNvPr id="7408" name="Google Shape;7408;p6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3" name="Google Shape;7413;p63"/>
            <p:cNvGrpSpPr/>
            <p:nvPr/>
          </p:nvGrpSpPr>
          <p:grpSpPr>
            <a:xfrm>
              <a:off x="3716358" y="1544655"/>
              <a:ext cx="361971" cy="314958"/>
              <a:chOff x="3716358" y="1544655"/>
              <a:chExt cx="361971" cy="314958"/>
            </a:xfrm>
          </p:grpSpPr>
          <p:sp>
            <p:nvSpPr>
              <p:cNvPr id="7414" name="Google Shape;7414;p6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9" name="Google Shape;7419;p63"/>
          <p:cNvGrpSpPr/>
          <p:nvPr/>
        </p:nvGrpSpPr>
        <p:grpSpPr>
          <a:xfrm>
            <a:off x="3214972" y="3359188"/>
            <a:ext cx="346406" cy="347552"/>
            <a:chOff x="3214972" y="3359188"/>
            <a:chExt cx="346406" cy="347552"/>
          </a:xfrm>
        </p:grpSpPr>
        <p:sp>
          <p:nvSpPr>
            <p:cNvPr id="7420" name="Google Shape;7420;p6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63"/>
          <p:cNvGrpSpPr/>
          <p:nvPr/>
        </p:nvGrpSpPr>
        <p:grpSpPr>
          <a:xfrm>
            <a:off x="2818561" y="2439778"/>
            <a:ext cx="247892" cy="346024"/>
            <a:chOff x="2818561" y="2439778"/>
            <a:chExt cx="247892" cy="346024"/>
          </a:xfrm>
        </p:grpSpPr>
        <p:sp>
          <p:nvSpPr>
            <p:cNvPr id="7435" name="Google Shape;7435;p6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63"/>
          <p:cNvGrpSpPr/>
          <p:nvPr/>
        </p:nvGrpSpPr>
        <p:grpSpPr>
          <a:xfrm>
            <a:off x="3207778" y="2474632"/>
            <a:ext cx="419933" cy="275170"/>
            <a:chOff x="3207778" y="2474632"/>
            <a:chExt cx="419933" cy="275170"/>
          </a:xfrm>
        </p:grpSpPr>
        <p:sp>
          <p:nvSpPr>
            <p:cNvPr id="7448" name="Google Shape;7448;p6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63"/>
          <p:cNvGrpSpPr/>
          <p:nvPr/>
        </p:nvGrpSpPr>
        <p:grpSpPr>
          <a:xfrm>
            <a:off x="7011924" y="1557552"/>
            <a:ext cx="499533" cy="305136"/>
            <a:chOff x="7009649" y="1541981"/>
            <a:chExt cx="524940" cy="320655"/>
          </a:xfrm>
        </p:grpSpPr>
        <p:sp>
          <p:nvSpPr>
            <p:cNvPr id="7463" name="Google Shape;7463;p6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3"/>
          <p:cNvGrpSpPr/>
          <p:nvPr/>
        </p:nvGrpSpPr>
        <p:grpSpPr>
          <a:xfrm>
            <a:off x="849016" y="2903255"/>
            <a:ext cx="356655" cy="335425"/>
            <a:chOff x="849016" y="2903255"/>
            <a:chExt cx="356655" cy="335425"/>
          </a:xfrm>
        </p:grpSpPr>
        <p:sp>
          <p:nvSpPr>
            <p:cNvPr id="7472" name="Google Shape;7472;p6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63"/>
          <p:cNvGrpSpPr/>
          <p:nvPr/>
        </p:nvGrpSpPr>
        <p:grpSpPr>
          <a:xfrm>
            <a:off x="4210933" y="2926777"/>
            <a:ext cx="280072" cy="275520"/>
            <a:chOff x="4210933" y="2926777"/>
            <a:chExt cx="280072" cy="275520"/>
          </a:xfrm>
        </p:grpSpPr>
        <p:sp>
          <p:nvSpPr>
            <p:cNvPr id="7484" name="Google Shape;7484;p6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63"/>
          <p:cNvGrpSpPr/>
          <p:nvPr/>
        </p:nvGrpSpPr>
        <p:grpSpPr>
          <a:xfrm>
            <a:off x="4629306" y="3409193"/>
            <a:ext cx="367255" cy="244486"/>
            <a:chOff x="4629306" y="3409193"/>
            <a:chExt cx="367255" cy="244486"/>
          </a:xfrm>
        </p:grpSpPr>
        <p:sp>
          <p:nvSpPr>
            <p:cNvPr id="7498" name="Google Shape;7498;p6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3"/>
          <p:cNvGrpSpPr/>
          <p:nvPr/>
        </p:nvGrpSpPr>
        <p:grpSpPr>
          <a:xfrm>
            <a:off x="4667216" y="2915382"/>
            <a:ext cx="320273" cy="318395"/>
            <a:chOff x="4667216" y="2915382"/>
            <a:chExt cx="320273" cy="318395"/>
          </a:xfrm>
        </p:grpSpPr>
        <p:sp>
          <p:nvSpPr>
            <p:cNvPr id="7509" name="Google Shape;7509;p6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3"/>
          <p:cNvGrpSpPr/>
          <p:nvPr/>
        </p:nvGrpSpPr>
        <p:grpSpPr>
          <a:xfrm>
            <a:off x="5170480" y="2934639"/>
            <a:ext cx="261929" cy="280550"/>
            <a:chOff x="5170480" y="2934639"/>
            <a:chExt cx="261929" cy="280550"/>
          </a:xfrm>
        </p:grpSpPr>
        <p:sp>
          <p:nvSpPr>
            <p:cNvPr id="7514" name="Google Shape;7514;p6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63"/>
          <p:cNvGrpSpPr/>
          <p:nvPr/>
        </p:nvGrpSpPr>
        <p:grpSpPr>
          <a:xfrm>
            <a:off x="4193490" y="3350084"/>
            <a:ext cx="289939" cy="334661"/>
            <a:chOff x="4193490" y="3350084"/>
            <a:chExt cx="289939" cy="334661"/>
          </a:xfrm>
        </p:grpSpPr>
        <p:sp>
          <p:nvSpPr>
            <p:cNvPr id="7522" name="Google Shape;7522;p6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63"/>
          <p:cNvGrpSpPr/>
          <p:nvPr/>
        </p:nvGrpSpPr>
        <p:grpSpPr>
          <a:xfrm>
            <a:off x="8034034" y="1518109"/>
            <a:ext cx="282746" cy="340358"/>
            <a:chOff x="8034034" y="1518109"/>
            <a:chExt cx="282746" cy="340358"/>
          </a:xfrm>
        </p:grpSpPr>
        <p:sp>
          <p:nvSpPr>
            <p:cNvPr id="7533" name="Google Shape;7533;p6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63"/>
          <p:cNvGrpSpPr/>
          <p:nvPr/>
        </p:nvGrpSpPr>
        <p:grpSpPr>
          <a:xfrm>
            <a:off x="6099375" y="2456075"/>
            <a:ext cx="337684" cy="314194"/>
            <a:chOff x="6099375" y="2456075"/>
            <a:chExt cx="337684" cy="314194"/>
          </a:xfrm>
        </p:grpSpPr>
        <p:sp>
          <p:nvSpPr>
            <p:cNvPr id="7538" name="Google Shape;7538;p6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3"/>
          <p:cNvGrpSpPr/>
          <p:nvPr/>
        </p:nvGrpSpPr>
        <p:grpSpPr>
          <a:xfrm>
            <a:off x="6069423" y="2891892"/>
            <a:ext cx="362321" cy="364231"/>
            <a:chOff x="6069423" y="2891892"/>
            <a:chExt cx="362321" cy="364231"/>
          </a:xfrm>
        </p:grpSpPr>
        <p:sp>
          <p:nvSpPr>
            <p:cNvPr id="7541" name="Google Shape;7541;p6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63"/>
          <p:cNvGrpSpPr/>
          <p:nvPr/>
        </p:nvGrpSpPr>
        <p:grpSpPr>
          <a:xfrm>
            <a:off x="2312623" y="2468584"/>
            <a:ext cx="312698" cy="286534"/>
            <a:chOff x="2312623" y="2468584"/>
            <a:chExt cx="312698" cy="286534"/>
          </a:xfrm>
        </p:grpSpPr>
        <p:sp>
          <p:nvSpPr>
            <p:cNvPr id="7548" name="Google Shape;7548;p6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3"/>
          <p:cNvGrpSpPr/>
          <p:nvPr/>
        </p:nvGrpSpPr>
        <p:grpSpPr>
          <a:xfrm>
            <a:off x="6571955" y="2919170"/>
            <a:ext cx="308878" cy="311170"/>
            <a:chOff x="6571955" y="2919170"/>
            <a:chExt cx="308878" cy="311170"/>
          </a:xfrm>
        </p:grpSpPr>
        <p:sp>
          <p:nvSpPr>
            <p:cNvPr id="7552" name="Google Shape;7552;p6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63"/>
          <p:cNvGrpSpPr/>
          <p:nvPr/>
        </p:nvGrpSpPr>
        <p:grpSpPr>
          <a:xfrm>
            <a:off x="7500054" y="2934735"/>
            <a:ext cx="350576" cy="280454"/>
            <a:chOff x="7500054" y="2934735"/>
            <a:chExt cx="350576" cy="280454"/>
          </a:xfrm>
        </p:grpSpPr>
        <p:sp>
          <p:nvSpPr>
            <p:cNvPr id="7563" name="Google Shape;7563;p6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3"/>
          <p:cNvGrpSpPr/>
          <p:nvPr/>
        </p:nvGrpSpPr>
        <p:grpSpPr>
          <a:xfrm>
            <a:off x="4674791" y="1977447"/>
            <a:ext cx="344528" cy="344114"/>
            <a:chOff x="4674791" y="1977447"/>
            <a:chExt cx="344528" cy="344114"/>
          </a:xfrm>
        </p:grpSpPr>
        <p:sp>
          <p:nvSpPr>
            <p:cNvPr id="7572" name="Google Shape;7572;p6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63"/>
          <p:cNvGrpSpPr/>
          <p:nvPr/>
        </p:nvGrpSpPr>
        <p:grpSpPr>
          <a:xfrm>
            <a:off x="7582302" y="1499934"/>
            <a:ext cx="369133" cy="360411"/>
            <a:chOff x="7582302" y="1499934"/>
            <a:chExt cx="369133" cy="360411"/>
          </a:xfrm>
        </p:grpSpPr>
        <p:sp>
          <p:nvSpPr>
            <p:cNvPr id="7599" name="Google Shape;7599;p6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63"/>
          <p:cNvGrpSpPr/>
          <p:nvPr/>
        </p:nvGrpSpPr>
        <p:grpSpPr>
          <a:xfrm>
            <a:off x="5618805" y="2440924"/>
            <a:ext cx="345292" cy="342618"/>
            <a:chOff x="5618805" y="2440924"/>
            <a:chExt cx="345292" cy="342618"/>
          </a:xfrm>
        </p:grpSpPr>
        <p:sp>
          <p:nvSpPr>
            <p:cNvPr id="7605" name="Google Shape;7605;p6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63"/>
          <p:cNvGrpSpPr/>
          <p:nvPr/>
        </p:nvGrpSpPr>
        <p:grpSpPr>
          <a:xfrm>
            <a:off x="7024430" y="2874662"/>
            <a:ext cx="332012" cy="355454"/>
            <a:chOff x="7055134" y="2919170"/>
            <a:chExt cx="290321" cy="310820"/>
          </a:xfrm>
        </p:grpSpPr>
        <p:sp>
          <p:nvSpPr>
            <p:cNvPr id="7611" name="Google Shape;7611;p6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3"/>
          <p:cNvGrpSpPr/>
          <p:nvPr/>
        </p:nvGrpSpPr>
        <p:grpSpPr>
          <a:xfrm>
            <a:off x="7985143" y="2900613"/>
            <a:ext cx="330109" cy="347552"/>
            <a:chOff x="7985143" y="2900613"/>
            <a:chExt cx="330109" cy="347552"/>
          </a:xfrm>
        </p:grpSpPr>
        <p:sp>
          <p:nvSpPr>
            <p:cNvPr id="7626" name="Google Shape;7626;p6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63"/>
          <p:cNvGrpSpPr/>
          <p:nvPr/>
        </p:nvGrpSpPr>
        <p:grpSpPr>
          <a:xfrm>
            <a:off x="4653179" y="2446590"/>
            <a:ext cx="377886" cy="331255"/>
            <a:chOff x="4653179" y="2446590"/>
            <a:chExt cx="377886" cy="331255"/>
          </a:xfrm>
        </p:grpSpPr>
        <p:sp>
          <p:nvSpPr>
            <p:cNvPr id="7635" name="Google Shape;7635;p6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3"/>
          <p:cNvGrpSpPr/>
          <p:nvPr/>
        </p:nvGrpSpPr>
        <p:grpSpPr>
          <a:xfrm>
            <a:off x="5184517" y="2459481"/>
            <a:ext cx="252062" cy="305122"/>
            <a:chOff x="5184517" y="2459481"/>
            <a:chExt cx="252062" cy="305122"/>
          </a:xfrm>
        </p:grpSpPr>
        <p:sp>
          <p:nvSpPr>
            <p:cNvPr id="7640" name="Google Shape;7640;p6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3"/>
          <p:cNvGrpSpPr/>
          <p:nvPr/>
        </p:nvGrpSpPr>
        <p:grpSpPr>
          <a:xfrm>
            <a:off x="6533281" y="3351230"/>
            <a:ext cx="357037" cy="357005"/>
            <a:chOff x="6533281" y="3351230"/>
            <a:chExt cx="357037" cy="357005"/>
          </a:xfrm>
        </p:grpSpPr>
        <p:sp>
          <p:nvSpPr>
            <p:cNvPr id="7647" name="Google Shape;7647;p6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63"/>
          <p:cNvGrpSpPr/>
          <p:nvPr/>
        </p:nvGrpSpPr>
        <p:grpSpPr>
          <a:xfrm>
            <a:off x="6058441" y="3351230"/>
            <a:ext cx="357387" cy="357005"/>
            <a:chOff x="6058441" y="3351230"/>
            <a:chExt cx="357387" cy="357005"/>
          </a:xfrm>
        </p:grpSpPr>
        <p:sp>
          <p:nvSpPr>
            <p:cNvPr id="7651" name="Google Shape;7651;p6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3"/>
          <p:cNvGrpSpPr/>
          <p:nvPr/>
        </p:nvGrpSpPr>
        <p:grpSpPr>
          <a:xfrm>
            <a:off x="7957483" y="3350848"/>
            <a:ext cx="357387" cy="357387"/>
            <a:chOff x="7957483" y="3350848"/>
            <a:chExt cx="357387" cy="357387"/>
          </a:xfrm>
        </p:grpSpPr>
        <p:sp>
          <p:nvSpPr>
            <p:cNvPr id="7654" name="Google Shape;7654;p6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63"/>
          <p:cNvGrpSpPr/>
          <p:nvPr/>
        </p:nvGrpSpPr>
        <p:grpSpPr>
          <a:xfrm>
            <a:off x="7007771" y="3351230"/>
            <a:ext cx="357387" cy="357005"/>
            <a:chOff x="7007771" y="3351230"/>
            <a:chExt cx="357387" cy="357005"/>
          </a:xfrm>
        </p:grpSpPr>
        <p:sp>
          <p:nvSpPr>
            <p:cNvPr id="7658" name="Google Shape;7658;p6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63"/>
          <p:cNvGrpSpPr/>
          <p:nvPr/>
        </p:nvGrpSpPr>
        <p:grpSpPr>
          <a:xfrm>
            <a:off x="5108729" y="3351230"/>
            <a:ext cx="357005" cy="357005"/>
            <a:chOff x="5108729" y="3351230"/>
            <a:chExt cx="357005" cy="357005"/>
          </a:xfrm>
        </p:grpSpPr>
        <p:sp>
          <p:nvSpPr>
            <p:cNvPr id="7664" name="Google Shape;7664;p6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3"/>
          <p:cNvGrpSpPr/>
          <p:nvPr/>
        </p:nvGrpSpPr>
        <p:grpSpPr>
          <a:xfrm>
            <a:off x="5583569" y="3351230"/>
            <a:ext cx="357419" cy="357005"/>
            <a:chOff x="5583569" y="3351230"/>
            <a:chExt cx="357419" cy="357005"/>
          </a:xfrm>
        </p:grpSpPr>
        <p:sp>
          <p:nvSpPr>
            <p:cNvPr id="7667" name="Google Shape;7667;p6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3"/>
          <p:cNvGrpSpPr/>
          <p:nvPr/>
        </p:nvGrpSpPr>
        <p:grpSpPr>
          <a:xfrm>
            <a:off x="7482229" y="3351230"/>
            <a:ext cx="357419" cy="357005"/>
            <a:chOff x="7482229" y="3351230"/>
            <a:chExt cx="357419" cy="357005"/>
          </a:xfrm>
        </p:grpSpPr>
        <p:sp>
          <p:nvSpPr>
            <p:cNvPr id="7670" name="Google Shape;7670;p6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5" name="Google Shape;7675;p63"/>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63"/>
          <p:cNvGrpSpPr/>
          <p:nvPr/>
        </p:nvGrpSpPr>
        <p:grpSpPr>
          <a:xfrm>
            <a:off x="3051327" y="3817152"/>
            <a:ext cx="346056" cy="345674"/>
            <a:chOff x="3303268" y="3817349"/>
            <a:chExt cx="346056" cy="345674"/>
          </a:xfrm>
        </p:grpSpPr>
        <p:sp>
          <p:nvSpPr>
            <p:cNvPr id="7677" name="Google Shape;7677;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63"/>
          <p:cNvGrpSpPr/>
          <p:nvPr/>
        </p:nvGrpSpPr>
        <p:grpSpPr>
          <a:xfrm>
            <a:off x="3500416" y="3817152"/>
            <a:ext cx="346056" cy="345674"/>
            <a:chOff x="3752358" y="3817349"/>
            <a:chExt cx="346056" cy="345674"/>
          </a:xfrm>
        </p:grpSpPr>
        <p:sp>
          <p:nvSpPr>
            <p:cNvPr id="7682" name="Google Shape;7682;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3"/>
          <p:cNvGrpSpPr/>
          <p:nvPr/>
        </p:nvGrpSpPr>
        <p:grpSpPr>
          <a:xfrm>
            <a:off x="4848066" y="3817152"/>
            <a:ext cx="346024" cy="345674"/>
            <a:chOff x="5100008" y="3817349"/>
            <a:chExt cx="346024" cy="345674"/>
          </a:xfrm>
        </p:grpSpPr>
        <p:sp>
          <p:nvSpPr>
            <p:cNvPr id="7687" name="Google Shape;7687;p6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63"/>
          <p:cNvGrpSpPr/>
          <p:nvPr/>
        </p:nvGrpSpPr>
        <p:grpSpPr>
          <a:xfrm>
            <a:off x="5746977" y="3817152"/>
            <a:ext cx="345674" cy="345674"/>
            <a:chOff x="5998919" y="3817349"/>
            <a:chExt cx="345674" cy="345674"/>
          </a:xfrm>
        </p:grpSpPr>
        <p:sp>
          <p:nvSpPr>
            <p:cNvPr id="7691" name="Google Shape;7691;p6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3"/>
          <p:cNvGrpSpPr/>
          <p:nvPr/>
        </p:nvGrpSpPr>
        <p:grpSpPr>
          <a:xfrm>
            <a:off x="3949506" y="3817152"/>
            <a:ext cx="346024" cy="345674"/>
            <a:chOff x="4201447" y="3817349"/>
            <a:chExt cx="346024" cy="345674"/>
          </a:xfrm>
        </p:grpSpPr>
        <p:sp>
          <p:nvSpPr>
            <p:cNvPr id="7695" name="Google Shape;7695;p6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3"/>
          <p:cNvGrpSpPr/>
          <p:nvPr/>
        </p:nvGrpSpPr>
        <p:grpSpPr>
          <a:xfrm>
            <a:off x="4398977" y="3817152"/>
            <a:ext cx="346024" cy="345674"/>
            <a:chOff x="4650919" y="3817349"/>
            <a:chExt cx="346024" cy="345674"/>
          </a:xfrm>
        </p:grpSpPr>
        <p:sp>
          <p:nvSpPr>
            <p:cNvPr id="7698" name="Google Shape;7698;p6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1" name="Google Shape;7701;p63"/>
          <p:cNvGrpSpPr/>
          <p:nvPr/>
        </p:nvGrpSpPr>
        <p:grpSpPr>
          <a:xfrm>
            <a:off x="5297920" y="3817152"/>
            <a:ext cx="345642" cy="345674"/>
            <a:chOff x="5549861" y="3817349"/>
            <a:chExt cx="345642" cy="345674"/>
          </a:xfrm>
        </p:grpSpPr>
        <p:sp>
          <p:nvSpPr>
            <p:cNvPr id="7702" name="Google Shape;7702;p6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63"/>
          <p:cNvGrpSpPr/>
          <p:nvPr/>
        </p:nvGrpSpPr>
        <p:grpSpPr>
          <a:xfrm>
            <a:off x="6196089" y="3817152"/>
            <a:ext cx="346056" cy="345674"/>
            <a:chOff x="2238181" y="4120624"/>
            <a:chExt cx="346056" cy="345674"/>
          </a:xfrm>
        </p:grpSpPr>
        <p:grpSp>
          <p:nvGrpSpPr>
            <p:cNvPr id="7706" name="Google Shape;7706;p63"/>
            <p:cNvGrpSpPr/>
            <p:nvPr/>
          </p:nvGrpSpPr>
          <p:grpSpPr>
            <a:xfrm>
              <a:off x="2309155" y="4177413"/>
              <a:ext cx="203862" cy="231903"/>
              <a:chOff x="1512725" y="258500"/>
              <a:chExt cx="4570900" cy="5199625"/>
            </a:xfrm>
          </p:grpSpPr>
          <p:sp>
            <p:nvSpPr>
              <p:cNvPr id="7707" name="Google Shape;7707;p6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9" name="Google Shape;7709;p6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13"/>
        <p:cNvGrpSpPr/>
        <p:nvPr/>
      </p:nvGrpSpPr>
      <p:grpSpPr>
        <a:xfrm>
          <a:off x="0" y="0"/>
          <a:ext cx="0" cy="0"/>
          <a:chOff x="0" y="0"/>
          <a:chExt cx="0" cy="0"/>
        </a:xfrm>
      </p:grpSpPr>
      <p:pic>
        <p:nvPicPr>
          <p:cNvPr id="7714" name="Google Shape;7714;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églalap 1">
            <a:extLst>
              <a:ext uri="{FF2B5EF4-FFF2-40B4-BE49-F238E27FC236}">
                <a16:creationId xmlns:a16="http://schemas.microsoft.com/office/drawing/2014/main" id="{DAEA7F72-65BB-439F-A7DF-2CE83A2C0B24}"/>
              </a:ext>
            </a:extLst>
          </p:cNvPr>
          <p:cNvSpPr/>
          <p:nvPr/>
        </p:nvSpPr>
        <p:spPr>
          <a:xfrm>
            <a:off x="0" y="0"/>
            <a:ext cx="4572000" cy="5143500"/>
          </a:xfrm>
          <a:prstGeom prst="rect">
            <a:avLst/>
          </a:prstGeom>
          <a:solidFill>
            <a:srgbClr val="43571C"/>
          </a:solidFill>
          <a:ln>
            <a:solidFill>
              <a:srgbClr val="43571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u-HU"/>
          </a:p>
        </p:txBody>
      </p:sp>
      <p:sp>
        <p:nvSpPr>
          <p:cNvPr id="3" name="Szövegdoboz 2">
            <a:extLst>
              <a:ext uri="{FF2B5EF4-FFF2-40B4-BE49-F238E27FC236}">
                <a16:creationId xmlns:a16="http://schemas.microsoft.com/office/drawing/2014/main" id="{73218609-D28A-4777-9A4E-5256D887DCA1}"/>
              </a:ext>
            </a:extLst>
          </p:cNvPr>
          <p:cNvSpPr txBox="1"/>
          <p:nvPr/>
        </p:nvSpPr>
        <p:spPr>
          <a:xfrm>
            <a:off x="825500" y="2202418"/>
            <a:ext cx="2921000" cy="400110"/>
          </a:xfrm>
          <a:prstGeom prst="rect">
            <a:avLst/>
          </a:prstGeom>
          <a:noFill/>
        </p:spPr>
        <p:txBody>
          <a:bodyPr wrap="square" rtlCol="0">
            <a:spAutoFit/>
          </a:bodyPr>
          <a:lstStyle/>
          <a:p>
            <a:pPr algn="ctr"/>
            <a:r>
              <a:rPr lang="hu-HU" sz="2000" b="1" dirty="0" err="1">
                <a:solidFill>
                  <a:schemeClr val="bg1"/>
                </a:solidFill>
                <a:latin typeface="Livvic" pitchFamily="2" charset="-18"/>
              </a:rPr>
              <a:t>Connect</a:t>
            </a:r>
            <a:r>
              <a:rPr lang="hu-HU" sz="2000" b="1" dirty="0">
                <a:solidFill>
                  <a:schemeClr val="bg1"/>
                </a:solidFill>
                <a:latin typeface="Livvic" pitchFamily="2" charset="-18"/>
              </a:rPr>
              <a:t> </a:t>
            </a:r>
            <a:r>
              <a:rPr lang="hu-HU" sz="2000" b="1" dirty="0" err="1">
                <a:solidFill>
                  <a:schemeClr val="bg1"/>
                </a:solidFill>
                <a:latin typeface="Livvic" pitchFamily="2" charset="-18"/>
              </a:rPr>
              <a:t>to</a:t>
            </a:r>
            <a:r>
              <a:rPr lang="hu-HU" sz="2000" b="1" dirty="0">
                <a:solidFill>
                  <a:schemeClr val="bg1"/>
                </a:solidFill>
                <a:latin typeface="Livvic" pitchFamily="2" charset="-18"/>
              </a:rPr>
              <a:t> </a:t>
            </a:r>
            <a:r>
              <a:rPr lang="hu-HU" sz="2000" b="1" dirty="0" err="1">
                <a:solidFill>
                  <a:schemeClr val="bg1"/>
                </a:solidFill>
                <a:latin typeface="Livvic" pitchFamily="2" charset="-18"/>
              </a:rPr>
              <a:t>database</a:t>
            </a:r>
            <a:endParaRPr lang="hu-HU" sz="2000" b="1" dirty="0">
              <a:solidFill>
                <a:schemeClr val="bg1"/>
              </a:solidFill>
              <a:latin typeface="Livvic" pitchFamily="2" charset="-18"/>
            </a:endParaRPr>
          </a:p>
        </p:txBody>
      </p:sp>
      <p:sp>
        <p:nvSpPr>
          <p:cNvPr id="4" name="Szövegdoboz 3">
            <a:extLst>
              <a:ext uri="{FF2B5EF4-FFF2-40B4-BE49-F238E27FC236}">
                <a16:creationId xmlns:a16="http://schemas.microsoft.com/office/drawing/2014/main" id="{E1461A46-DB39-4B14-A8B3-B4792E3DD319}"/>
              </a:ext>
            </a:extLst>
          </p:cNvPr>
          <p:cNvSpPr txBox="1"/>
          <p:nvPr/>
        </p:nvSpPr>
        <p:spPr>
          <a:xfrm>
            <a:off x="460375" y="2571750"/>
            <a:ext cx="3651250" cy="700769"/>
          </a:xfrm>
          <a:prstGeom prst="rect">
            <a:avLst/>
          </a:prstGeom>
          <a:noFill/>
        </p:spPr>
        <p:txBody>
          <a:bodyPr wrap="square" rtlCol="0">
            <a:spAutoFit/>
          </a:bodyPr>
          <a:lstStyle/>
          <a:p>
            <a:pPr marL="285750" indent="-285750">
              <a:lnSpc>
                <a:spcPct val="150000"/>
              </a:lnSpc>
              <a:buClr>
                <a:schemeClr val="bg1"/>
              </a:buClr>
              <a:buSzPct val="150000"/>
              <a:buFont typeface="Arial" panose="020B0604020202020204" pitchFamily="34" charset="0"/>
              <a:buChar char="•"/>
            </a:pPr>
            <a:r>
              <a:rPr lang="hu-HU" dirty="0" err="1">
                <a:solidFill>
                  <a:schemeClr val="bg1"/>
                </a:solidFill>
                <a:latin typeface="Livvic" pitchFamily="2" charset="-18"/>
              </a:rPr>
              <a:t>Parameters</a:t>
            </a:r>
            <a:r>
              <a:rPr lang="hu-HU" dirty="0">
                <a:solidFill>
                  <a:schemeClr val="bg1"/>
                </a:solidFill>
                <a:latin typeface="Livvic" pitchFamily="2" charset="-18"/>
              </a:rPr>
              <a:t> </a:t>
            </a:r>
            <a:r>
              <a:rPr lang="hu-HU" dirty="0" err="1">
                <a:solidFill>
                  <a:schemeClr val="bg1"/>
                </a:solidFill>
                <a:latin typeface="Livvic" pitchFamily="2" charset="-18"/>
              </a:rPr>
              <a:t>are</a:t>
            </a:r>
            <a:r>
              <a:rPr lang="hu-HU" dirty="0">
                <a:solidFill>
                  <a:schemeClr val="bg1"/>
                </a:solidFill>
                <a:latin typeface="Livvic" pitchFamily="2" charset="-18"/>
              </a:rPr>
              <a:t> </a:t>
            </a:r>
            <a:r>
              <a:rPr lang="hu-HU" dirty="0" err="1">
                <a:solidFill>
                  <a:schemeClr val="bg1"/>
                </a:solidFill>
                <a:latin typeface="Livvic" pitchFamily="2" charset="-18"/>
              </a:rPr>
              <a:t>contained</a:t>
            </a:r>
            <a:r>
              <a:rPr lang="hu-HU" dirty="0">
                <a:solidFill>
                  <a:schemeClr val="bg1"/>
                </a:solidFill>
                <a:latin typeface="Livvic" pitchFamily="2" charset="-18"/>
              </a:rPr>
              <a:t> in </a:t>
            </a:r>
            <a:r>
              <a:rPr lang="hu-HU" dirty="0" err="1">
                <a:solidFill>
                  <a:schemeClr val="bg1"/>
                </a:solidFill>
                <a:latin typeface="Livvic" pitchFamily="2" charset="-18"/>
              </a:rPr>
              <a:t>config</a:t>
            </a:r>
            <a:r>
              <a:rPr lang="hu-HU" dirty="0">
                <a:solidFill>
                  <a:schemeClr val="bg1"/>
                </a:solidFill>
                <a:latin typeface="Livvic" pitchFamily="2" charset="-18"/>
              </a:rPr>
              <a:t> file</a:t>
            </a:r>
          </a:p>
          <a:p>
            <a:pPr marL="285750" indent="-285750">
              <a:lnSpc>
                <a:spcPct val="150000"/>
              </a:lnSpc>
              <a:buClr>
                <a:schemeClr val="bg1"/>
              </a:buClr>
              <a:buSzPct val="150000"/>
              <a:buFont typeface="Arial" panose="020B0604020202020204" pitchFamily="34" charset="0"/>
              <a:buChar char="•"/>
            </a:pPr>
            <a:r>
              <a:rPr lang="hu-HU" dirty="0" err="1">
                <a:solidFill>
                  <a:schemeClr val="bg1"/>
                </a:solidFill>
                <a:latin typeface="Livvic" pitchFamily="2" charset="-18"/>
              </a:rPr>
              <a:t>Class</a:t>
            </a:r>
            <a:r>
              <a:rPr lang="hu-HU" dirty="0">
                <a:solidFill>
                  <a:schemeClr val="bg1"/>
                </a:solidFill>
                <a:latin typeface="Livvic" pitchFamily="2" charset="-18"/>
              </a:rPr>
              <a:t> </a:t>
            </a:r>
            <a:r>
              <a:rPr lang="hu-HU" dirty="0" err="1">
                <a:solidFill>
                  <a:schemeClr val="bg1"/>
                </a:solidFill>
                <a:latin typeface="Livvic" pitchFamily="2" charset="-18"/>
              </a:rPr>
              <a:t>for</a:t>
            </a:r>
            <a:r>
              <a:rPr lang="hu-HU" dirty="0">
                <a:solidFill>
                  <a:schemeClr val="bg1"/>
                </a:solidFill>
                <a:latin typeface="Livvic" pitchFamily="2" charset="-18"/>
              </a:rPr>
              <a:t> </a:t>
            </a:r>
            <a:r>
              <a:rPr lang="hu-HU" dirty="0" err="1">
                <a:solidFill>
                  <a:schemeClr val="bg1"/>
                </a:solidFill>
                <a:latin typeface="Livvic" pitchFamily="2" charset="-18"/>
              </a:rPr>
              <a:t>database</a:t>
            </a:r>
            <a:endParaRPr lang="hu-HU" dirty="0">
              <a:solidFill>
                <a:schemeClr val="bg1"/>
              </a:solidFill>
              <a:latin typeface="Livvic" pitchFamily="2" charset="-18"/>
            </a:endParaRPr>
          </a:p>
        </p:txBody>
      </p:sp>
      <p:sp>
        <p:nvSpPr>
          <p:cNvPr id="5" name="Szövegdoboz 4">
            <a:extLst>
              <a:ext uri="{FF2B5EF4-FFF2-40B4-BE49-F238E27FC236}">
                <a16:creationId xmlns:a16="http://schemas.microsoft.com/office/drawing/2014/main" id="{C51DB804-BC70-4A5C-A5A6-84826DEB6C3D}"/>
              </a:ext>
            </a:extLst>
          </p:cNvPr>
          <p:cNvSpPr txBox="1"/>
          <p:nvPr/>
        </p:nvSpPr>
        <p:spPr>
          <a:xfrm>
            <a:off x="4908550" y="806450"/>
            <a:ext cx="2317750" cy="523220"/>
          </a:xfrm>
          <a:prstGeom prst="rect">
            <a:avLst/>
          </a:prstGeom>
          <a:noFill/>
        </p:spPr>
        <p:txBody>
          <a:bodyPr wrap="square" rtlCol="0">
            <a:spAutoFit/>
          </a:bodyPr>
          <a:lstStyle/>
          <a:p>
            <a:r>
              <a:rPr lang="hu-HU" dirty="0"/>
              <a:t>Config.ini meg egy </a:t>
            </a:r>
            <a:r>
              <a:rPr lang="hu-HU" dirty="0" err="1"/>
              <a:t>getConnection</a:t>
            </a:r>
            <a:endParaRPr lang="hu-HU" dirty="0"/>
          </a:p>
        </p:txBody>
      </p:sp>
    </p:spTree>
    <p:extLst>
      <p:ext uri="{BB962C8B-B14F-4D97-AF65-F5344CB8AC3E}">
        <p14:creationId xmlns:p14="http://schemas.microsoft.com/office/powerpoint/2010/main" val="3153713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églalap 1">
            <a:extLst>
              <a:ext uri="{FF2B5EF4-FFF2-40B4-BE49-F238E27FC236}">
                <a16:creationId xmlns:a16="http://schemas.microsoft.com/office/drawing/2014/main" id="{DAEA7F72-65BB-439F-A7DF-2CE83A2C0B24}"/>
              </a:ext>
            </a:extLst>
          </p:cNvPr>
          <p:cNvSpPr/>
          <p:nvPr/>
        </p:nvSpPr>
        <p:spPr>
          <a:xfrm>
            <a:off x="4571999" y="2203"/>
            <a:ext cx="4572000" cy="5200650"/>
          </a:xfrm>
          <a:prstGeom prst="rect">
            <a:avLst/>
          </a:prstGeom>
          <a:solidFill>
            <a:srgbClr val="43571C"/>
          </a:solidFill>
          <a:ln>
            <a:solidFill>
              <a:srgbClr val="43571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u-HU"/>
          </a:p>
        </p:txBody>
      </p:sp>
      <p:sp>
        <p:nvSpPr>
          <p:cNvPr id="3" name="Szövegdoboz 2">
            <a:extLst>
              <a:ext uri="{FF2B5EF4-FFF2-40B4-BE49-F238E27FC236}">
                <a16:creationId xmlns:a16="http://schemas.microsoft.com/office/drawing/2014/main" id="{73218609-D28A-4777-9A4E-5256D887DCA1}"/>
              </a:ext>
            </a:extLst>
          </p:cNvPr>
          <p:cNvSpPr txBox="1"/>
          <p:nvPr/>
        </p:nvSpPr>
        <p:spPr>
          <a:xfrm>
            <a:off x="5397500" y="2171640"/>
            <a:ext cx="2921000" cy="400110"/>
          </a:xfrm>
          <a:prstGeom prst="rect">
            <a:avLst/>
          </a:prstGeom>
          <a:noFill/>
        </p:spPr>
        <p:txBody>
          <a:bodyPr wrap="square" rtlCol="0">
            <a:spAutoFit/>
          </a:bodyPr>
          <a:lstStyle/>
          <a:p>
            <a:pPr algn="ctr"/>
            <a:r>
              <a:rPr lang="hu-HU" sz="2000" b="1" dirty="0" err="1">
                <a:solidFill>
                  <a:schemeClr val="bg1"/>
                </a:solidFill>
                <a:latin typeface="Livvic" pitchFamily="2" charset="-18"/>
              </a:rPr>
              <a:t>Models</a:t>
            </a:r>
            <a:endParaRPr lang="hu-HU" sz="2000" b="1" dirty="0">
              <a:solidFill>
                <a:schemeClr val="bg1"/>
              </a:solidFill>
              <a:latin typeface="Livvic" pitchFamily="2" charset="-18"/>
            </a:endParaRPr>
          </a:p>
        </p:txBody>
      </p:sp>
      <p:sp>
        <p:nvSpPr>
          <p:cNvPr id="4" name="Szövegdoboz 3">
            <a:extLst>
              <a:ext uri="{FF2B5EF4-FFF2-40B4-BE49-F238E27FC236}">
                <a16:creationId xmlns:a16="http://schemas.microsoft.com/office/drawing/2014/main" id="{E1461A46-DB39-4B14-A8B3-B4792E3DD319}"/>
              </a:ext>
            </a:extLst>
          </p:cNvPr>
          <p:cNvSpPr txBox="1"/>
          <p:nvPr/>
        </p:nvSpPr>
        <p:spPr>
          <a:xfrm>
            <a:off x="5124092" y="2602528"/>
            <a:ext cx="3467813" cy="700769"/>
          </a:xfrm>
          <a:prstGeom prst="rect">
            <a:avLst/>
          </a:prstGeom>
          <a:noFill/>
        </p:spPr>
        <p:txBody>
          <a:bodyPr wrap="square" rtlCol="0">
            <a:spAutoFit/>
          </a:bodyPr>
          <a:lstStyle/>
          <a:p>
            <a:pPr marL="285750" indent="-285750">
              <a:lnSpc>
                <a:spcPct val="150000"/>
              </a:lnSpc>
              <a:buClr>
                <a:schemeClr val="bg1"/>
              </a:buClr>
              <a:buSzPct val="150000"/>
              <a:buFont typeface="Arial" panose="020B0604020202020204" pitchFamily="34" charset="0"/>
              <a:buChar char="•"/>
            </a:pPr>
            <a:r>
              <a:rPr lang="hu-HU" dirty="0" err="1">
                <a:solidFill>
                  <a:schemeClr val="bg1"/>
                </a:solidFill>
                <a:latin typeface="Livvic" pitchFamily="2" charset="-18"/>
              </a:rPr>
              <a:t>Model</a:t>
            </a:r>
            <a:r>
              <a:rPr lang="hu-HU" dirty="0">
                <a:solidFill>
                  <a:schemeClr val="bg1"/>
                </a:solidFill>
                <a:latin typeface="Livvic" pitchFamily="2" charset="-18"/>
              </a:rPr>
              <a:t> </a:t>
            </a:r>
            <a:r>
              <a:rPr lang="hu-HU" dirty="0" err="1">
                <a:solidFill>
                  <a:schemeClr val="bg1"/>
                </a:solidFill>
                <a:latin typeface="Livvic" pitchFamily="2" charset="-18"/>
              </a:rPr>
              <a:t>for</a:t>
            </a:r>
            <a:r>
              <a:rPr lang="hu-HU" dirty="0">
                <a:solidFill>
                  <a:schemeClr val="bg1"/>
                </a:solidFill>
                <a:latin typeface="Livvic" pitchFamily="2" charset="-18"/>
              </a:rPr>
              <a:t> </a:t>
            </a:r>
            <a:r>
              <a:rPr lang="hu-HU" dirty="0" err="1">
                <a:solidFill>
                  <a:schemeClr val="bg1"/>
                </a:solidFill>
                <a:latin typeface="Livvic" pitchFamily="2" charset="-18"/>
              </a:rPr>
              <a:t>every</a:t>
            </a:r>
            <a:r>
              <a:rPr lang="hu-HU" dirty="0">
                <a:solidFill>
                  <a:schemeClr val="bg1"/>
                </a:solidFill>
                <a:latin typeface="Livvic" pitchFamily="2" charset="-18"/>
              </a:rPr>
              <a:t> </a:t>
            </a:r>
            <a:r>
              <a:rPr lang="hu-HU" dirty="0" err="1">
                <a:solidFill>
                  <a:schemeClr val="bg1"/>
                </a:solidFill>
                <a:latin typeface="Livvic" pitchFamily="2" charset="-18"/>
              </a:rPr>
              <a:t>table</a:t>
            </a:r>
            <a:endParaRPr lang="hu-HU" dirty="0">
              <a:solidFill>
                <a:schemeClr val="bg1"/>
              </a:solidFill>
              <a:latin typeface="Livvic" pitchFamily="2" charset="-18"/>
            </a:endParaRPr>
          </a:p>
          <a:p>
            <a:pPr marL="285750" indent="-285750">
              <a:lnSpc>
                <a:spcPct val="150000"/>
              </a:lnSpc>
              <a:buClr>
                <a:schemeClr val="bg1"/>
              </a:buClr>
              <a:buSzPct val="150000"/>
              <a:buFont typeface="Arial" panose="020B0604020202020204" pitchFamily="34" charset="0"/>
              <a:buChar char="•"/>
            </a:pPr>
            <a:r>
              <a:rPr lang="hu-HU" dirty="0">
                <a:solidFill>
                  <a:schemeClr val="bg1"/>
                </a:solidFill>
                <a:latin typeface="Livvic" pitchFamily="2" charset="-18"/>
              </a:rPr>
              <a:t>Matching </a:t>
            </a:r>
            <a:r>
              <a:rPr lang="hu-HU" dirty="0" err="1">
                <a:solidFill>
                  <a:schemeClr val="bg1"/>
                </a:solidFill>
                <a:latin typeface="Livvic" pitchFamily="2" charset="-18"/>
              </a:rPr>
              <a:t>names</a:t>
            </a:r>
            <a:r>
              <a:rPr lang="hu-HU" dirty="0">
                <a:solidFill>
                  <a:schemeClr val="bg1"/>
                </a:solidFill>
                <a:latin typeface="Livvic" pitchFamily="2" charset="-18"/>
              </a:rPr>
              <a:t>: Frontend - Backend</a:t>
            </a:r>
          </a:p>
        </p:txBody>
      </p:sp>
      <p:sp>
        <p:nvSpPr>
          <p:cNvPr id="5" name="Szövegdoboz 4">
            <a:extLst>
              <a:ext uri="{FF2B5EF4-FFF2-40B4-BE49-F238E27FC236}">
                <a16:creationId xmlns:a16="http://schemas.microsoft.com/office/drawing/2014/main" id="{C51DB804-BC70-4A5C-A5A6-84826DEB6C3D}"/>
              </a:ext>
            </a:extLst>
          </p:cNvPr>
          <p:cNvSpPr txBox="1"/>
          <p:nvPr/>
        </p:nvSpPr>
        <p:spPr>
          <a:xfrm>
            <a:off x="719105" y="1024265"/>
            <a:ext cx="2317750" cy="523220"/>
          </a:xfrm>
          <a:prstGeom prst="rect">
            <a:avLst/>
          </a:prstGeom>
          <a:noFill/>
        </p:spPr>
        <p:txBody>
          <a:bodyPr wrap="square" rtlCol="0">
            <a:spAutoFit/>
          </a:bodyPr>
          <a:lstStyle/>
          <a:p>
            <a:r>
              <a:rPr lang="hu-HU" dirty="0"/>
              <a:t>BACKEND FRONTED MODEL KÉP</a:t>
            </a:r>
          </a:p>
        </p:txBody>
      </p:sp>
    </p:spTree>
    <p:extLst>
      <p:ext uri="{BB962C8B-B14F-4D97-AF65-F5344CB8AC3E}">
        <p14:creationId xmlns:p14="http://schemas.microsoft.com/office/powerpoint/2010/main" val="221070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églalap 1">
            <a:extLst>
              <a:ext uri="{FF2B5EF4-FFF2-40B4-BE49-F238E27FC236}">
                <a16:creationId xmlns:a16="http://schemas.microsoft.com/office/drawing/2014/main" id="{DAEA7F72-65BB-439F-A7DF-2CE83A2C0B24}"/>
              </a:ext>
            </a:extLst>
          </p:cNvPr>
          <p:cNvSpPr/>
          <p:nvPr/>
        </p:nvSpPr>
        <p:spPr>
          <a:xfrm>
            <a:off x="0" y="0"/>
            <a:ext cx="4572000" cy="5143500"/>
          </a:xfrm>
          <a:prstGeom prst="rect">
            <a:avLst/>
          </a:prstGeom>
          <a:solidFill>
            <a:srgbClr val="43571C"/>
          </a:solidFill>
          <a:ln>
            <a:solidFill>
              <a:srgbClr val="43571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u-HU"/>
          </a:p>
        </p:txBody>
      </p:sp>
      <p:sp>
        <p:nvSpPr>
          <p:cNvPr id="3" name="Szövegdoboz 2">
            <a:extLst>
              <a:ext uri="{FF2B5EF4-FFF2-40B4-BE49-F238E27FC236}">
                <a16:creationId xmlns:a16="http://schemas.microsoft.com/office/drawing/2014/main" id="{73218609-D28A-4777-9A4E-5256D887DCA1}"/>
              </a:ext>
            </a:extLst>
          </p:cNvPr>
          <p:cNvSpPr txBox="1"/>
          <p:nvPr/>
        </p:nvSpPr>
        <p:spPr>
          <a:xfrm>
            <a:off x="825500" y="2202418"/>
            <a:ext cx="2921000" cy="400110"/>
          </a:xfrm>
          <a:prstGeom prst="rect">
            <a:avLst/>
          </a:prstGeom>
          <a:noFill/>
        </p:spPr>
        <p:txBody>
          <a:bodyPr wrap="square" rtlCol="0">
            <a:spAutoFit/>
          </a:bodyPr>
          <a:lstStyle/>
          <a:p>
            <a:pPr algn="ctr"/>
            <a:r>
              <a:rPr lang="hu-HU" sz="2000" b="1" dirty="0" err="1">
                <a:solidFill>
                  <a:schemeClr val="bg1"/>
                </a:solidFill>
                <a:latin typeface="Livvic" pitchFamily="2" charset="-18"/>
              </a:rPr>
              <a:t>Controlles</a:t>
            </a:r>
            <a:endParaRPr lang="hu-HU" sz="2000" b="1" dirty="0">
              <a:solidFill>
                <a:schemeClr val="bg1"/>
              </a:solidFill>
              <a:latin typeface="Livvic" pitchFamily="2" charset="-18"/>
            </a:endParaRPr>
          </a:p>
        </p:txBody>
      </p:sp>
      <p:sp>
        <p:nvSpPr>
          <p:cNvPr id="4" name="Szövegdoboz 3">
            <a:extLst>
              <a:ext uri="{FF2B5EF4-FFF2-40B4-BE49-F238E27FC236}">
                <a16:creationId xmlns:a16="http://schemas.microsoft.com/office/drawing/2014/main" id="{E1461A46-DB39-4B14-A8B3-B4792E3DD319}"/>
              </a:ext>
            </a:extLst>
          </p:cNvPr>
          <p:cNvSpPr txBox="1"/>
          <p:nvPr/>
        </p:nvSpPr>
        <p:spPr>
          <a:xfrm>
            <a:off x="642937" y="2602528"/>
            <a:ext cx="3286125" cy="1347100"/>
          </a:xfrm>
          <a:prstGeom prst="rect">
            <a:avLst/>
          </a:prstGeom>
          <a:noFill/>
        </p:spPr>
        <p:txBody>
          <a:bodyPr wrap="square" rtlCol="0">
            <a:spAutoFit/>
          </a:bodyPr>
          <a:lstStyle/>
          <a:p>
            <a:pPr marL="285750" indent="-285750">
              <a:lnSpc>
                <a:spcPct val="150000"/>
              </a:lnSpc>
              <a:buClr>
                <a:schemeClr val="bg1"/>
              </a:buClr>
              <a:buSzPct val="150000"/>
              <a:buFont typeface="Arial" panose="020B0604020202020204" pitchFamily="34" charset="0"/>
              <a:buChar char="•"/>
            </a:pPr>
            <a:r>
              <a:rPr lang="hu-HU" dirty="0" err="1">
                <a:solidFill>
                  <a:schemeClr val="bg1"/>
                </a:solidFill>
                <a:latin typeface="Livvic" pitchFamily="2" charset="-18"/>
              </a:rPr>
              <a:t>Controller</a:t>
            </a:r>
            <a:r>
              <a:rPr lang="hu-HU" dirty="0">
                <a:solidFill>
                  <a:schemeClr val="bg1"/>
                </a:solidFill>
                <a:latin typeface="Livvic" pitchFamily="2" charset="-18"/>
              </a:rPr>
              <a:t> </a:t>
            </a:r>
            <a:r>
              <a:rPr lang="hu-HU" dirty="0" err="1">
                <a:solidFill>
                  <a:schemeClr val="bg1"/>
                </a:solidFill>
                <a:latin typeface="Livvic" pitchFamily="2" charset="-18"/>
              </a:rPr>
              <a:t>for</a:t>
            </a:r>
            <a:r>
              <a:rPr lang="hu-HU" dirty="0">
                <a:solidFill>
                  <a:schemeClr val="bg1"/>
                </a:solidFill>
                <a:latin typeface="Livvic" pitchFamily="2" charset="-18"/>
              </a:rPr>
              <a:t> </a:t>
            </a:r>
            <a:r>
              <a:rPr lang="hu-HU" dirty="0" err="1">
                <a:solidFill>
                  <a:schemeClr val="bg1"/>
                </a:solidFill>
                <a:latin typeface="Livvic" pitchFamily="2" charset="-18"/>
              </a:rPr>
              <a:t>every</a:t>
            </a:r>
            <a:r>
              <a:rPr lang="hu-HU" dirty="0">
                <a:solidFill>
                  <a:schemeClr val="bg1"/>
                </a:solidFill>
                <a:latin typeface="Livvic" pitchFamily="2" charset="-18"/>
              </a:rPr>
              <a:t> </a:t>
            </a:r>
            <a:r>
              <a:rPr lang="hu-HU" dirty="0" err="1">
                <a:solidFill>
                  <a:schemeClr val="bg1"/>
                </a:solidFill>
                <a:latin typeface="Livvic" pitchFamily="2" charset="-18"/>
              </a:rPr>
              <a:t>model</a:t>
            </a:r>
            <a:endParaRPr lang="hu-HU" dirty="0">
              <a:solidFill>
                <a:schemeClr val="bg1"/>
              </a:solidFill>
              <a:latin typeface="Livvic" pitchFamily="2" charset="-18"/>
            </a:endParaRPr>
          </a:p>
          <a:p>
            <a:pPr marL="285750" indent="-285750">
              <a:lnSpc>
                <a:spcPct val="150000"/>
              </a:lnSpc>
              <a:buClr>
                <a:schemeClr val="bg1"/>
              </a:buClr>
              <a:buSzPct val="150000"/>
              <a:buFont typeface="Arial" panose="020B0604020202020204" pitchFamily="34" charset="0"/>
              <a:buChar char="•"/>
            </a:pPr>
            <a:r>
              <a:rPr lang="hu-HU" dirty="0">
                <a:solidFill>
                  <a:schemeClr val="bg1"/>
                </a:solidFill>
                <a:latin typeface="Livvic" pitchFamily="2" charset="-18"/>
              </a:rPr>
              <a:t>CRUD </a:t>
            </a:r>
            <a:r>
              <a:rPr lang="hu-HU" dirty="0" err="1">
                <a:solidFill>
                  <a:schemeClr val="bg1"/>
                </a:solidFill>
                <a:latin typeface="Livvic" pitchFamily="2" charset="-18"/>
              </a:rPr>
              <a:t>operations</a:t>
            </a:r>
            <a:endParaRPr lang="hu-HU" dirty="0">
              <a:solidFill>
                <a:schemeClr val="bg1"/>
              </a:solidFill>
              <a:latin typeface="Livvic" pitchFamily="2" charset="-18"/>
            </a:endParaRPr>
          </a:p>
          <a:p>
            <a:pPr marL="285750" indent="-285750">
              <a:lnSpc>
                <a:spcPct val="150000"/>
              </a:lnSpc>
              <a:buClr>
                <a:schemeClr val="bg1"/>
              </a:buClr>
              <a:buSzPct val="150000"/>
              <a:buFont typeface="Arial" panose="020B0604020202020204" pitchFamily="34" charset="0"/>
              <a:buChar char="•"/>
            </a:pPr>
            <a:r>
              <a:rPr lang="hu-HU" dirty="0" err="1">
                <a:solidFill>
                  <a:schemeClr val="bg1"/>
                </a:solidFill>
                <a:latin typeface="Livvic" pitchFamily="2" charset="-18"/>
              </a:rPr>
              <a:t>Called</a:t>
            </a:r>
            <a:r>
              <a:rPr lang="hu-HU" dirty="0">
                <a:solidFill>
                  <a:schemeClr val="bg1"/>
                </a:solidFill>
                <a:latin typeface="Livvic" pitchFamily="2" charset="-18"/>
              </a:rPr>
              <a:t> </a:t>
            </a:r>
            <a:r>
              <a:rPr lang="hu-HU" dirty="0" err="1">
                <a:solidFill>
                  <a:schemeClr val="bg1"/>
                </a:solidFill>
                <a:latin typeface="Livvic" pitchFamily="2" charset="-18"/>
              </a:rPr>
              <a:t>from</a:t>
            </a:r>
            <a:r>
              <a:rPr lang="hu-HU" dirty="0">
                <a:solidFill>
                  <a:schemeClr val="bg1"/>
                </a:solidFill>
                <a:latin typeface="Livvic" pitchFamily="2" charset="-18"/>
              </a:rPr>
              <a:t> </a:t>
            </a:r>
            <a:r>
              <a:rPr lang="hu-HU" dirty="0" err="1">
                <a:solidFill>
                  <a:schemeClr val="bg1"/>
                </a:solidFill>
                <a:latin typeface="Livvic" pitchFamily="2" charset="-18"/>
              </a:rPr>
              <a:t>the</a:t>
            </a:r>
            <a:r>
              <a:rPr lang="hu-HU" dirty="0">
                <a:solidFill>
                  <a:schemeClr val="bg1"/>
                </a:solidFill>
                <a:latin typeface="Livvic" pitchFamily="2" charset="-18"/>
              </a:rPr>
              <a:t> </a:t>
            </a:r>
            <a:r>
              <a:rPr lang="hu-HU" dirty="0" err="1">
                <a:solidFill>
                  <a:schemeClr val="bg1"/>
                </a:solidFill>
                <a:latin typeface="Livvic" pitchFamily="2" charset="-18"/>
              </a:rPr>
              <a:t>files</a:t>
            </a:r>
            <a:r>
              <a:rPr lang="hu-HU" dirty="0">
                <a:solidFill>
                  <a:schemeClr val="bg1"/>
                </a:solidFill>
                <a:latin typeface="Livvic" pitchFamily="2" charset="-18"/>
              </a:rPr>
              <a:t> </a:t>
            </a:r>
            <a:r>
              <a:rPr lang="hu-HU" dirty="0" err="1">
                <a:solidFill>
                  <a:schemeClr val="bg1"/>
                </a:solidFill>
                <a:latin typeface="Livvic" pitchFamily="2" charset="-18"/>
              </a:rPr>
              <a:t>containing</a:t>
            </a:r>
            <a:r>
              <a:rPr lang="hu-HU" dirty="0">
                <a:solidFill>
                  <a:schemeClr val="bg1"/>
                </a:solidFill>
                <a:latin typeface="Livvic" pitchFamily="2" charset="-18"/>
              </a:rPr>
              <a:t> API </a:t>
            </a:r>
            <a:r>
              <a:rPr lang="hu-HU" dirty="0" err="1">
                <a:solidFill>
                  <a:schemeClr val="bg1"/>
                </a:solidFill>
                <a:latin typeface="Livvic" pitchFamily="2" charset="-18"/>
              </a:rPr>
              <a:t>endpoints</a:t>
            </a:r>
            <a:endParaRPr lang="hu-HU" dirty="0">
              <a:solidFill>
                <a:schemeClr val="bg1"/>
              </a:solidFill>
              <a:latin typeface="Livvic" pitchFamily="2" charset="-18"/>
            </a:endParaRPr>
          </a:p>
        </p:txBody>
      </p:sp>
      <p:sp>
        <p:nvSpPr>
          <p:cNvPr id="5" name="Szövegdoboz 4">
            <a:extLst>
              <a:ext uri="{FF2B5EF4-FFF2-40B4-BE49-F238E27FC236}">
                <a16:creationId xmlns:a16="http://schemas.microsoft.com/office/drawing/2014/main" id="{C51DB804-BC70-4A5C-A5A6-84826DEB6C3D}"/>
              </a:ext>
            </a:extLst>
          </p:cNvPr>
          <p:cNvSpPr txBox="1"/>
          <p:nvPr/>
        </p:nvSpPr>
        <p:spPr>
          <a:xfrm>
            <a:off x="4908550" y="806450"/>
            <a:ext cx="2317750" cy="307777"/>
          </a:xfrm>
          <a:prstGeom prst="rect">
            <a:avLst/>
          </a:prstGeom>
          <a:noFill/>
        </p:spPr>
        <p:txBody>
          <a:bodyPr wrap="square" rtlCol="0">
            <a:spAutoFit/>
          </a:bodyPr>
          <a:lstStyle/>
          <a:p>
            <a:r>
              <a:rPr lang="hu-HU" dirty="0" err="1"/>
              <a:t>Controller</a:t>
            </a:r>
            <a:r>
              <a:rPr lang="hu-HU" dirty="0"/>
              <a:t> kép</a:t>
            </a:r>
          </a:p>
        </p:txBody>
      </p:sp>
    </p:spTree>
    <p:extLst>
      <p:ext uri="{BB962C8B-B14F-4D97-AF65-F5344CB8AC3E}">
        <p14:creationId xmlns:p14="http://schemas.microsoft.com/office/powerpoint/2010/main" val="2795248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églalap 1">
            <a:extLst>
              <a:ext uri="{FF2B5EF4-FFF2-40B4-BE49-F238E27FC236}">
                <a16:creationId xmlns:a16="http://schemas.microsoft.com/office/drawing/2014/main" id="{DAEA7F72-65BB-439F-A7DF-2CE83A2C0B24}"/>
              </a:ext>
            </a:extLst>
          </p:cNvPr>
          <p:cNvSpPr/>
          <p:nvPr/>
        </p:nvSpPr>
        <p:spPr>
          <a:xfrm>
            <a:off x="4571999" y="2203"/>
            <a:ext cx="4572000" cy="5200650"/>
          </a:xfrm>
          <a:prstGeom prst="rect">
            <a:avLst/>
          </a:prstGeom>
          <a:solidFill>
            <a:srgbClr val="43571C"/>
          </a:solidFill>
          <a:ln>
            <a:solidFill>
              <a:srgbClr val="43571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u-HU"/>
          </a:p>
        </p:txBody>
      </p:sp>
      <p:sp>
        <p:nvSpPr>
          <p:cNvPr id="3" name="Szövegdoboz 2">
            <a:extLst>
              <a:ext uri="{FF2B5EF4-FFF2-40B4-BE49-F238E27FC236}">
                <a16:creationId xmlns:a16="http://schemas.microsoft.com/office/drawing/2014/main" id="{73218609-D28A-4777-9A4E-5256D887DCA1}"/>
              </a:ext>
            </a:extLst>
          </p:cNvPr>
          <p:cNvSpPr txBox="1"/>
          <p:nvPr/>
        </p:nvSpPr>
        <p:spPr>
          <a:xfrm>
            <a:off x="5397500" y="2171640"/>
            <a:ext cx="2921000" cy="400110"/>
          </a:xfrm>
          <a:prstGeom prst="rect">
            <a:avLst/>
          </a:prstGeom>
          <a:noFill/>
        </p:spPr>
        <p:txBody>
          <a:bodyPr wrap="square" rtlCol="0">
            <a:spAutoFit/>
          </a:bodyPr>
          <a:lstStyle/>
          <a:p>
            <a:pPr algn="ctr"/>
            <a:r>
              <a:rPr lang="hu-HU" sz="2000" b="1" dirty="0" err="1">
                <a:solidFill>
                  <a:schemeClr val="bg1"/>
                </a:solidFill>
                <a:latin typeface="Livvic" pitchFamily="2" charset="-18"/>
              </a:rPr>
              <a:t>Authentication</a:t>
            </a:r>
            <a:endParaRPr lang="hu-HU" sz="2000" b="1" dirty="0">
              <a:solidFill>
                <a:schemeClr val="bg1"/>
              </a:solidFill>
              <a:latin typeface="Livvic" pitchFamily="2" charset="-18"/>
            </a:endParaRPr>
          </a:p>
        </p:txBody>
      </p:sp>
      <p:sp>
        <p:nvSpPr>
          <p:cNvPr id="4" name="Szövegdoboz 3">
            <a:extLst>
              <a:ext uri="{FF2B5EF4-FFF2-40B4-BE49-F238E27FC236}">
                <a16:creationId xmlns:a16="http://schemas.microsoft.com/office/drawing/2014/main" id="{E1461A46-DB39-4B14-A8B3-B4792E3DD319}"/>
              </a:ext>
            </a:extLst>
          </p:cNvPr>
          <p:cNvSpPr txBox="1"/>
          <p:nvPr/>
        </p:nvSpPr>
        <p:spPr>
          <a:xfrm>
            <a:off x="5124092" y="2602528"/>
            <a:ext cx="3467813" cy="1347100"/>
          </a:xfrm>
          <a:prstGeom prst="rect">
            <a:avLst/>
          </a:prstGeom>
          <a:noFill/>
        </p:spPr>
        <p:txBody>
          <a:bodyPr wrap="square" rtlCol="0">
            <a:spAutoFit/>
          </a:bodyPr>
          <a:lstStyle/>
          <a:p>
            <a:pPr marL="285750" indent="-285750">
              <a:lnSpc>
                <a:spcPct val="150000"/>
              </a:lnSpc>
              <a:buClr>
                <a:schemeClr val="bg1"/>
              </a:buClr>
              <a:buSzPct val="150000"/>
              <a:buFont typeface="Arial" panose="020B0604020202020204" pitchFamily="34" charset="0"/>
              <a:buChar char="•"/>
            </a:pPr>
            <a:r>
              <a:rPr lang="hu-HU" dirty="0" err="1">
                <a:solidFill>
                  <a:schemeClr val="bg1"/>
                </a:solidFill>
                <a:latin typeface="Livvic" pitchFamily="2" charset="-18"/>
              </a:rPr>
              <a:t>Firebase</a:t>
            </a:r>
            <a:r>
              <a:rPr lang="hu-HU" dirty="0">
                <a:solidFill>
                  <a:schemeClr val="bg1"/>
                </a:solidFill>
                <a:latin typeface="Livvic" pitchFamily="2" charset="-18"/>
              </a:rPr>
              <a:t> JWT</a:t>
            </a:r>
          </a:p>
          <a:p>
            <a:pPr marL="285750" indent="-285750">
              <a:lnSpc>
                <a:spcPct val="150000"/>
              </a:lnSpc>
              <a:buClr>
                <a:schemeClr val="bg1"/>
              </a:buClr>
              <a:buSzPct val="150000"/>
              <a:buFont typeface="Arial" panose="020B0604020202020204" pitchFamily="34" charset="0"/>
              <a:buChar char="•"/>
            </a:pPr>
            <a:r>
              <a:rPr lang="hu-HU" dirty="0" err="1">
                <a:solidFill>
                  <a:schemeClr val="bg1"/>
                </a:solidFill>
                <a:latin typeface="Livvic" pitchFamily="2" charset="-18"/>
              </a:rPr>
              <a:t>Every</a:t>
            </a:r>
            <a:r>
              <a:rPr lang="hu-HU" dirty="0">
                <a:solidFill>
                  <a:schemeClr val="bg1"/>
                </a:solidFill>
                <a:latin typeface="Livvic" pitchFamily="2" charset="-18"/>
              </a:rPr>
              <a:t> </a:t>
            </a:r>
            <a:r>
              <a:rPr lang="hu-HU" dirty="0" err="1">
                <a:solidFill>
                  <a:schemeClr val="bg1"/>
                </a:solidFill>
                <a:latin typeface="Livvic" pitchFamily="2" charset="-18"/>
              </a:rPr>
              <a:t>request</a:t>
            </a:r>
            <a:r>
              <a:rPr lang="hu-HU" dirty="0">
                <a:solidFill>
                  <a:schemeClr val="bg1"/>
                </a:solidFill>
                <a:latin typeface="Livvic" pitchFamily="2" charset="-18"/>
              </a:rPr>
              <a:t> </a:t>
            </a:r>
            <a:r>
              <a:rPr lang="hu-HU" dirty="0" err="1">
                <a:solidFill>
                  <a:schemeClr val="bg1"/>
                </a:solidFill>
                <a:latin typeface="Livvic" pitchFamily="2" charset="-18"/>
              </a:rPr>
              <a:t>should</a:t>
            </a:r>
            <a:r>
              <a:rPr lang="hu-HU" dirty="0">
                <a:solidFill>
                  <a:schemeClr val="bg1"/>
                </a:solidFill>
                <a:latin typeface="Livvic" pitchFamily="2" charset="-18"/>
              </a:rPr>
              <a:t> </a:t>
            </a:r>
            <a:r>
              <a:rPr lang="hu-HU" dirty="0" err="1">
                <a:solidFill>
                  <a:schemeClr val="bg1"/>
                </a:solidFill>
                <a:latin typeface="Livvic" pitchFamily="2" charset="-18"/>
              </a:rPr>
              <a:t>contain</a:t>
            </a:r>
            <a:r>
              <a:rPr lang="hu-HU" dirty="0">
                <a:solidFill>
                  <a:schemeClr val="bg1"/>
                </a:solidFill>
                <a:latin typeface="Livvic" pitchFamily="2" charset="-18"/>
              </a:rPr>
              <a:t> </a:t>
            </a:r>
            <a:r>
              <a:rPr lang="hu-HU" dirty="0" err="1">
                <a:solidFill>
                  <a:schemeClr val="bg1"/>
                </a:solidFill>
                <a:latin typeface="Livvic" pitchFamily="2" charset="-18"/>
              </a:rPr>
              <a:t>token</a:t>
            </a:r>
            <a:endParaRPr lang="hu-HU" dirty="0">
              <a:solidFill>
                <a:schemeClr val="bg1"/>
              </a:solidFill>
              <a:latin typeface="Livvic" pitchFamily="2" charset="-18"/>
            </a:endParaRPr>
          </a:p>
          <a:p>
            <a:pPr marL="285750" indent="-285750">
              <a:lnSpc>
                <a:spcPct val="150000"/>
              </a:lnSpc>
              <a:buClr>
                <a:schemeClr val="bg1"/>
              </a:buClr>
              <a:buSzPct val="150000"/>
              <a:buFont typeface="Arial" panose="020B0604020202020204" pitchFamily="34" charset="0"/>
              <a:buChar char="•"/>
            </a:pPr>
            <a:r>
              <a:rPr lang="hu-HU" dirty="0" err="1">
                <a:solidFill>
                  <a:schemeClr val="bg1"/>
                </a:solidFill>
                <a:latin typeface="Livvic" pitchFamily="2" charset="-18"/>
              </a:rPr>
              <a:t>Expire</a:t>
            </a:r>
            <a:r>
              <a:rPr lang="hu-HU" dirty="0">
                <a:solidFill>
                  <a:schemeClr val="bg1"/>
                </a:solidFill>
                <a:latin typeface="Livvic" pitchFamily="2" charset="-18"/>
              </a:rPr>
              <a:t> </a:t>
            </a:r>
            <a:r>
              <a:rPr lang="hu-HU" dirty="0" err="1">
                <a:solidFill>
                  <a:schemeClr val="bg1"/>
                </a:solidFill>
                <a:latin typeface="Livvic" pitchFamily="2" charset="-18"/>
              </a:rPr>
              <a:t>date</a:t>
            </a:r>
            <a:endParaRPr lang="hu-HU" dirty="0">
              <a:solidFill>
                <a:schemeClr val="bg1"/>
              </a:solidFill>
              <a:latin typeface="Livvic" pitchFamily="2" charset="-18"/>
            </a:endParaRPr>
          </a:p>
          <a:p>
            <a:pPr marL="285750" indent="-285750">
              <a:lnSpc>
                <a:spcPct val="150000"/>
              </a:lnSpc>
              <a:buClr>
                <a:schemeClr val="bg1"/>
              </a:buClr>
              <a:buSzPct val="150000"/>
              <a:buFont typeface="Arial" panose="020B0604020202020204" pitchFamily="34" charset="0"/>
              <a:buChar char="•"/>
            </a:pPr>
            <a:r>
              <a:rPr lang="hu-HU" dirty="0" err="1">
                <a:solidFill>
                  <a:schemeClr val="bg1"/>
                </a:solidFill>
                <a:latin typeface="Livvic" pitchFamily="2" charset="-18"/>
              </a:rPr>
              <a:t>Roles</a:t>
            </a:r>
            <a:endParaRPr lang="hu-HU" dirty="0">
              <a:solidFill>
                <a:schemeClr val="bg1"/>
              </a:solidFill>
              <a:latin typeface="Livvic" pitchFamily="2" charset="-18"/>
            </a:endParaRPr>
          </a:p>
        </p:txBody>
      </p:sp>
      <p:sp>
        <p:nvSpPr>
          <p:cNvPr id="5" name="Szövegdoboz 4">
            <a:extLst>
              <a:ext uri="{FF2B5EF4-FFF2-40B4-BE49-F238E27FC236}">
                <a16:creationId xmlns:a16="http://schemas.microsoft.com/office/drawing/2014/main" id="{C51DB804-BC70-4A5C-A5A6-84826DEB6C3D}"/>
              </a:ext>
            </a:extLst>
          </p:cNvPr>
          <p:cNvSpPr txBox="1"/>
          <p:nvPr/>
        </p:nvSpPr>
        <p:spPr>
          <a:xfrm>
            <a:off x="719105" y="1024265"/>
            <a:ext cx="2317750" cy="954107"/>
          </a:xfrm>
          <a:prstGeom prst="rect">
            <a:avLst/>
          </a:prstGeom>
          <a:noFill/>
        </p:spPr>
        <p:txBody>
          <a:bodyPr wrap="square" rtlCol="0">
            <a:spAutoFit/>
          </a:bodyPr>
          <a:lstStyle/>
          <a:p>
            <a:r>
              <a:rPr lang="hu-HU" dirty="0"/>
              <a:t>API ENDPOINT </a:t>
            </a:r>
          </a:p>
          <a:p>
            <a:endParaRPr lang="hu-HU" dirty="0"/>
          </a:p>
          <a:p>
            <a:endParaRPr lang="hu-HU" dirty="0"/>
          </a:p>
          <a:p>
            <a:r>
              <a:rPr lang="hu-HU" dirty="0"/>
              <a:t>JWT AUTHENTIKÁCIÓ</a:t>
            </a:r>
          </a:p>
        </p:txBody>
      </p:sp>
    </p:spTree>
    <p:extLst>
      <p:ext uri="{BB962C8B-B14F-4D97-AF65-F5344CB8AC3E}">
        <p14:creationId xmlns:p14="http://schemas.microsoft.com/office/powerpoint/2010/main" val="2209948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CONTENTS OF THIS TEMPLATE</a:t>
            </a:r>
            <a:endParaRPr dirty="0"/>
          </a:p>
        </p:txBody>
      </p:sp>
      <p:sp>
        <p:nvSpPr>
          <p:cNvPr id="133" name="Google Shape;133;p25"/>
          <p:cNvSpPr txBox="1">
            <a:spLocks noGrp="1"/>
          </p:cNvSpPr>
          <p:nvPr>
            <p:ph type="subTitle" idx="4294967295"/>
          </p:nvPr>
        </p:nvSpPr>
        <p:spPr>
          <a:xfrm flipH="1">
            <a:off x="720075" y="540000"/>
            <a:ext cx="5823600" cy="4024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
              <a:t>Here’s what you’ll find in this Slidesgo template: </a:t>
            </a:r>
            <a:endParaRPr/>
          </a:p>
          <a:p>
            <a:pPr marL="0" lvl="0" indent="0" algn="l" rtl="0">
              <a:lnSpc>
                <a:spcPct val="115000"/>
              </a:lnSpc>
              <a:spcBef>
                <a:spcPts val="0"/>
              </a:spcBef>
              <a:spcAft>
                <a:spcPts val="0"/>
              </a:spcAft>
              <a:buNone/>
            </a:pPr>
            <a:endParaRPr/>
          </a:p>
          <a:p>
            <a:pPr marL="457200" lvl="0" indent="-304800" algn="l" rtl="0">
              <a:lnSpc>
                <a:spcPct val="115000"/>
              </a:lnSpc>
              <a:spcBef>
                <a:spcPts val="0"/>
              </a:spcBef>
              <a:spcAft>
                <a:spcPts val="0"/>
              </a:spcAft>
              <a:buClr>
                <a:schemeClr val="accent1"/>
              </a:buClr>
              <a:buSzPts val="1200"/>
              <a:buFont typeface="Catamaran Medium"/>
              <a:buAutoNum type="arabicPeriod"/>
            </a:pPr>
            <a:r>
              <a:rPr lang="es"/>
              <a:t>A slide structure based on a Project Proposal, which you can easily adapt to your needs. For more info on how to edit the template, please visit </a:t>
            </a:r>
            <a:r>
              <a:rPr lang="es" b="1">
                <a:uFill>
                  <a:noFill/>
                </a:uFill>
                <a:latin typeface="Catamaran"/>
                <a:ea typeface="Catamaran"/>
                <a:cs typeface="Catamaran"/>
                <a:sym typeface="Catamaran"/>
                <a:hlinkClick r:id="rId3"/>
              </a:rPr>
              <a:t>Slidesgo</a:t>
            </a:r>
            <a:r>
              <a:rPr lang="es">
                <a:uFill>
                  <a:noFill/>
                </a:uFill>
                <a:hlinkClick r:id="rId3"/>
              </a:rPr>
              <a:t> </a:t>
            </a:r>
            <a:r>
              <a:rPr lang="es" b="1">
                <a:uFill>
                  <a:noFill/>
                </a:uFill>
                <a:latin typeface="Catamaran"/>
                <a:ea typeface="Catamaran"/>
                <a:cs typeface="Catamaran"/>
                <a:sym typeface="Catamaran"/>
                <a:hlinkClick r:id="rId3"/>
              </a:rPr>
              <a:t>School</a:t>
            </a:r>
            <a:r>
              <a:rPr lang="es"/>
              <a:t> or read our </a:t>
            </a:r>
            <a:r>
              <a:rPr lang="es" b="1">
                <a:uFill>
                  <a:noFill/>
                </a:uFill>
                <a:latin typeface="Catamaran"/>
                <a:ea typeface="Catamaran"/>
                <a:cs typeface="Catamaran"/>
                <a:sym typeface="Catamaran"/>
                <a:hlinkClick r:id="rId4"/>
              </a:rPr>
              <a:t>FAQs</a:t>
            </a:r>
            <a:r>
              <a:rPr lang="es"/>
              <a:t>.</a:t>
            </a:r>
            <a:endParaRPr/>
          </a:p>
          <a:p>
            <a:pPr marL="457200" lvl="0" indent="-304800" algn="l" rtl="0">
              <a:lnSpc>
                <a:spcPct val="115000"/>
              </a:lnSpc>
              <a:spcBef>
                <a:spcPts val="0"/>
              </a:spcBef>
              <a:spcAft>
                <a:spcPts val="0"/>
              </a:spcAft>
              <a:buClr>
                <a:schemeClr val="accent1"/>
              </a:buClr>
              <a:buSzPts val="1200"/>
              <a:buFont typeface="Catamaran Medium"/>
              <a:buAutoNum type="arabicPeriod"/>
            </a:pPr>
            <a:r>
              <a:rPr lang="es"/>
              <a:t>An assortment of pictures to use in the presentation can be found in the </a:t>
            </a:r>
            <a:r>
              <a:rPr lang="es" b="1">
                <a:latin typeface="Catamaran"/>
                <a:ea typeface="Catamaran"/>
                <a:cs typeface="Catamaran"/>
                <a:sym typeface="Catamaran"/>
              </a:rPr>
              <a:t>a</a:t>
            </a:r>
            <a:r>
              <a:rPr lang="es" b="1">
                <a:uFill>
                  <a:noFill/>
                </a:uFill>
                <a:latin typeface="Catamaran"/>
                <a:ea typeface="Catamaran"/>
                <a:cs typeface="Catamaran"/>
                <a:sym typeface="Catamaran"/>
                <a:hlinkClick r:id="rId5" action="ppaction://hlinksldjump"/>
              </a:rPr>
              <a:t>lternative resources</a:t>
            </a:r>
            <a:r>
              <a:rPr lang="es"/>
              <a:t> slide.</a:t>
            </a:r>
            <a:endParaRPr/>
          </a:p>
          <a:p>
            <a:pPr marL="457200" lvl="0" indent="-304800" algn="l" rtl="0">
              <a:lnSpc>
                <a:spcPct val="115000"/>
              </a:lnSpc>
              <a:spcBef>
                <a:spcPts val="0"/>
              </a:spcBef>
              <a:spcAft>
                <a:spcPts val="0"/>
              </a:spcAft>
              <a:buClr>
                <a:schemeClr val="accent1"/>
              </a:buClr>
              <a:buSzPts val="1200"/>
              <a:buFont typeface="Catamaran Medium"/>
              <a:buAutoNum type="arabicPeriod"/>
            </a:pPr>
            <a:r>
              <a:rPr lang="es"/>
              <a:t>A </a:t>
            </a:r>
            <a:r>
              <a:rPr lang="es" b="1">
                <a:uFill>
                  <a:noFill/>
                </a:uFill>
                <a:latin typeface="Catamaran"/>
                <a:ea typeface="Catamaran"/>
                <a:cs typeface="Catamaran"/>
                <a:sym typeface="Catamaran"/>
                <a:hlinkClick r:id="rId6" action="ppaction://hlinksldjump"/>
              </a:rPr>
              <a:t>credits slide</a:t>
            </a:r>
            <a:r>
              <a:rPr lang="es"/>
              <a:t>, which you must keep so that proper credits for our design are given.</a:t>
            </a:r>
            <a:endParaRPr/>
          </a:p>
          <a:p>
            <a:pPr marL="457200" lvl="0" indent="-304800" algn="l" rtl="0">
              <a:lnSpc>
                <a:spcPct val="115000"/>
              </a:lnSpc>
              <a:spcBef>
                <a:spcPts val="0"/>
              </a:spcBef>
              <a:spcAft>
                <a:spcPts val="0"/>
              </a:spcAft>
              <a:buClr>
                <a:schemeClr val="accent1"/>
              </a:buClr>
              <a:buSzPts val="1200"/>
              <a:buFont typeface="Catamaran Medium"/>
              <a:buAutoNum type="arabicPeriod"/>
            </a:pPr>
            <a:r>
              <a:rPr lang="es"/>
              <a:t>A </a:t>
            </a:r>
            <a:r>
              <a:rPr lang="es" b="1">
                <a:uFill>
                  <a:noFill/>
                </a:uFill>
                <a:latin typeface="Catamaran"/>
                <a:ea typeface="Catamaran"/>
                <a:cs typeface="Catamaran"/>
                <a:sym typeface="Catamaran"/>
                <a:hlinkClick r:id="rId7" action="ppaction://hlinksldjump"/>
              </a:rPr>
              <a:t>resources slide</a:t>
            </a:r>
            <a:r>
              <a:rPr lang="es"/>
              <a:t>, where you’ll find links to all the elements used in the template.</a:t>
            </a:r>
            <a:endParaRPr/>
          </a:p>
          <a:p>
            <a:pPr marL="457200" lvl="0" indent="-304800" algn="l" rtl="0">
              <a:lnSpc>
                <a:spcPct val="115000"/>
              </a:lnSpc>
              <a:spcBef>
                <a:spcPts val="0"/>
              </a:spcBef>
              <a:spcAft>
                <a:spcPts val="0"/>
              </a:spcAft>
              <a:buClr>
                <a:schemeClr val="accent1"/>
              </a:buClr>
              <a:buSzPts val="1200"/>
              <a:buFont typeface="Catamaran Medium"/>
              <a:buAutoNum type="arabicPeriod"/>
            </a:pPr>
            <a:r>
              <a:rPr lang="es" b="1">
                <a:uFill>
                  <a:noFill/>
                </a:uFill>
                <a:latin typeface="Catamaran"/>
                <a:ea typeface="Catamaran"/>
                <a:cs typeface="Catamaran"/>
                <a:sym typeface="Catamaran"/>
                <a:hlinkClick r:id="" action="ppaction://noaction"/>
              </a:rPr>
              <a:t>Instructions for use</a:t>
            </a:r>
            <a:r>
              <a:rPr lang="es"/>
              <a:t>. </a:t>
            </a:r>
            <a:endParaRPr/>
          </a:p>
          <a:p>
            <a:pPr marL="457200" lvl="0" indent="-304800" algn="l" rtl="0">
              <a:lnSpc>
                <a:spcPct val="115000"/>
              </a:lnSpc>
              <a:spcBef>
                <a:spcPts val="0"/>
              </a:spcBef>
              <a:spcAft>
                <a:spcPts val="0"/>
              </a:spcAft>
              <a:buClr>
                <a:schemeClr val="accent1"/>
              </a:buClr>
              <a:buSzPts val="1200"/>
              <a:buFont typeface="Catamaran Medium"/>
              <a:buAutoNum type="arabicPeriod"/>
            </a:pPr>
            <a:r>
              <a:rPr lang="es"/>
              <a:t>Final slides with: </a:t>
            </a:r>
            <a:endParaRPr/>
          </a:p>
          <a:p>
            <a:pPr marL="914400" lvl="0" indent="-304800" algn="l" rtl="0">
              <a:lnSpc>
                <a:spcPct val="115000"/>
              </a:lnSpc>
              <a:spcBef>
                <a:spcPts val="0"/>
              </a:spcBef>
              <a:spcAft>
                <a:spcPts val="0"/>
              </a:spcAft>
              <a:buClr>
                <a:schemeClr val="accent1"/>
              </a:buClr>
              <a:buSzPts val="1200"/>
              <a:buFont typeface="Livvic Light"/>
              <a:buChar char="●"/>
            </a:pPr>
            <a:r>
              <a:rPr lang="es"/>
              <a:t>The </a:t>
            </a:r>
            <a:r>
              <a:rPr lang="es" b="1">
                <a:uFill>
                  <a:noFill/>
                </a:uFill>
                <a:latin typeface="Catamaran"/>
                <a:ea typeface="Catamaran"/>
                <a:cs typeface="Catamaran"/>
                <a:sym typeface="Catamaran"/>
                <a:hlinkClick r:id="" action="ppaction://noaction"/>
              </a:rPr>
              <a:t>fonts and colors</a:t>
            </a:r>
            <a:r>
              <a:rPr lang="es"/>
              <a:t> used in the template.</a:t>
            </a:r>
            <a:endParaRPr/>
          </a:p>
          <a:p>
            <a:pPr marL="914400" lvl="0" indent="-304800" algn="l" rtl="0">
              <a:lnSpc>
                <a:spcPct val="115000"/>
              </a:lnSpc>
              <a:spcBef>
                <a:spcPts val="0"/>
              </a:spcBef>
              <a:spcAft>
                <a:spcPts val="0"/>
              </a:spcAft>
              <a:buClr>
                <a:schemeClr val="accent1"/>
              </a:buClr>
              <a:buSzPts val="1200"/>
              <a:buFont typeface="Livvic Light"/>
              <a:buChar char="●"/>
            </a:pPr>
            <a:r>
              <a:rPr lang="es"/>
              <a:t>More </a:t>
            </a:r>
            <a:r>
              <a:rPr lang="es" b="1">
                <a:uFill>
                  <a:noFill/>
                </a:uFill>
                <a:latin typeface="Catamaran"/>
                <a:ea typeface="Catamaran"/>
                <a:cs typeface="Catamaran"/>
                <a:sym typeface="Catamaran"/>
                <a:hlinkClick r:id="" action="ppaction://noaction"/>
              </a:rPr>
              <a:t>infographic resources</a:t>
            </a:r>
            <a:r>
              <a:rPr lang="es"/>
              <a:t>, whose size and color can be edited. </a:t>
            </a:r>
            <a:endParaRPr/>
          </a:p>
          <a:p>
            <a:pPr marL="914400" lvl="0" indent="-304800" algn="l" rtl="0">
              <a:lnSpc>
                <a:spcPct val="115000"/>
              </a:lnSpc>
              <a:spcBef>
                <a:spcPts val="0"/>
              </a:spcBef>
              <a:spcAft>
                <a:spcPts val="0"/>
              </a:spcAft>
              <a:buClr>
                <a:schemeClr val="accent1"/>
              </a:buClr>
              <a:buSzPts val="1200"/>
              <a:buFont typeface="Livvic Light"/>
              <a:buChar char="●"/>
            </a:pPr>
            <a:r>
              <a:rPr lang="es"/>
              <a:t>Sets of </a:t>
            </a:r>
            <a:r>
              <a:rPr lang="es" b="1">
                <a:uFill>
                  <a:noFill/>
                </a:uFill>
                <a:latin typeface="Catamaran"/>
                <a:ea typeface="Catamaran"/>
                <a:cs typeface="Catamaran"/>
                <a:sym typeface="Catamaran"/>
                <a:hlinkClick r:id="" action="ppaction://noaction"/>
              </a:rPr>
              <a:t>customizable icons</a:t>
            </a:r>
            <a:r>
              <a:rPr lang="es" b="1">
                <a:latin typeface="Catamaran"/>
                <a:ea typeface="Catamaran"/>
                <a:cs typeface="Catamaran"/>
                <a:sym typeface="Catamaran"/>
              </a:rPr>
              <a:t> </a:t>
            </a:r>
            <a:r>
              <a:rPr lang="es"/>
              <a:t>of the following themes: general, business, avatar, creative process, education, help &amp; support, medical, nature, performing arts, SEO &amp; marketing, and teamwork.</a:t>
            </a:r>
            <a:endParaRPr/>
          </a:p>
          <a:p>
            <a:pPr marL="0" lvl="0" indent="0" algn="l" rtl="0">
              <a:lnSpc>
                <a:spcPct val="115000"/>
              </a:lnSpc>
              <a:spcBef>
                <a:spcPts val="0"/>
              </a:spcBef>
              <a:spcAft>
                <a:spcPts val="0"/>
              </a:spcAft>
              <a:buClr>
                <a:schemeClr val="dk1"/>
              </a:buClr>
              <a:buSzPts val="1100"/>
              <a:buFont typeface="Arial"/>
              <a:buNone/>
            </a:pPr>
            <a:endParaRPr/>
          </a:p>
          <a:p>
            <a:pPr marL="0" lvl="0" indent="0" algn="l" rtl="0">
              <a:lnSpc>
                <a:spcPct val="115000"/>
              </a:lnSpc>
              <a:spcBef>
                <a:spcPts val="1600"/>
              </a:spcBef>
              <a:spcAft>
                <a:spcPts val="1600"/>
              </a:spcAft>
              <a:buNone/>
            </a:pPr>
            <a:endParaRPr/>
          </a:p>
        </p:txBody>
      </p:sp>
      <p:sp>
        <p:nvSpPr>
          <p:cNvPr id="134" name="Google Shape;134;p25"/>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5"/>
          <p:cNvSpPr/>
          <p:nvPr/>
        </p:nvSpPr>
        <p:spPr>
          <a:xfrm rot="-5400000" flipH="1">
            <a:off x="7474475" y="3397650"/>
            <a:ext cx="891300" cy="260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5"/>
          <p:cNvSpPr txBox="1"/>
          <p:nvPr/>
        </p:nvSpPr>
        <p:spPr>
          <a:xfrm>
            <a:off x="714350" y="4124800"/>
            <a:ext cx="6214200" cy="52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chemeClr val="dk1"/>
                </a:solidFill>
                <a:latin typeface="Catamaran ExtraLight"/>
                <a:ea typeface="Catamaran ExtraLight"/>
                <a:cs typeface="Catamaran ExtraLight"/>
                <a:sym typeface="Catamaran ExtraLight"/>
              </a:rPr>
              <a:t>You can delete this slide when you’re done editing the presentation.</a:t>
            </a:r>
            <a:endParaRPr sz="1000">
              <a:solidFill>
                <a:schemeClr val="dk1"/>
              </a:solidFill>
              <a:latin typeface="Catamaran ExtraLight"/>
              <a:ea typeface="Catamaran ExtraLight"/>
              <a:cs typeface="Catamaran ExtraLight"/>
              <a:sym typeface="Catamaran ExtraLight"/>
            </a:endParaRPr>
          </a:p>
        </p:txBody>
      </p:sp>
    </p:spTree>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TotalTime>
  <Words>2266</Words>
  <Application>Microsoft Office PowerPoint</Application>
  <PresentationFormat>Diavetítés a képernyőre (16:9 oldalarány)</PresentationFormat>
  <Paragraphs>329</Paragraphs>
  <Slides>45</Slides>
  <Notes>45</Notes>
  <HiddenSlides>0</HiddenSlides>
  <MMClips>0</MMClips>
  <ScaleCrop>false</ScaleCrop>
  <HeadingPairs>
    <vt:vector size="6" baseType="variant">
      <vt:variant>
        <vt:lpstr>Használt betűtípusok</vt:lpstr>
      </vt:variant>
      <vt:variant>
        <vt:i4>14</vt:i4>
      </vt:variant>
      <vt:variant>
        <vt:lpstr>Téma</vt:lpstr>
      </vt:variant>
      <vt:variant>
        <vt:i4>2</vt:i4>
      </vt:variant>
      <vt:variant>
        <vt:lpstr>Diacímek</vt:lpstr>
      </vt:variant>
      <vt:variant>
        <vt:i4>45</vt:i4>
      </vt:variant>
    </vt:vector>
  </HeadingPairs>
  <TitlesOfParts>
    <vt:vector size="61" baseType="lpstr">
      <vt:lpstr>Catamaran Medium</vt:lpstr>
      <vt:lpstr>Catamaran Light</vt:lpstr>
      <vt:lpstr>Arial</vt:lpstr>
      <vt:lpstr>Proxima Nova</vt:lpstr>
      <vt:lpstr>Livvic</vt:lpstr>
      <vt:lpstr>Catamaran</vt:lpstr>
      <vt:lpstr>Fira Sans Extra Condensed</vt:lpstr>
      <vt:lpstr>Proxima Nova Semibold</vt:lpstr>
      <vt:lpstr>Catamaran ExtraLight</vt:lpstr>
      <vt:lpstr>Times New Roman</vt:lpstr>
      <vt:lpstr>Roboto</vt:lpstr>
      <vt:lpstr>Livvic Light</vt:lpstr>
      <vt:lpstr>Fira Sans Extra Condensed Medium</vt:lpstr>
      <vt:lpstr>Nunito Light</vt:lpstr>
      <vt:lpstr>Engineering Project Proposal by Slidesgo</vt:lpstr>
      <vt:lpstr>SlidesGo Final Pages</vt:lpstr>
      <vt:lpstr>FootTour</vt:lpstr>
      <vt:lpstr>WHERE THE IDEA CAME FROM?</vt:lpstr>
      <vt:lpstr>FUNCTIONS</vt:lpstr>
      <vt:lpstr>USED TECHNOLOGIES</vt:lpstr>
      <vt:lpstr>PowerPoint-bemutató</vt:lpstr>
      <vt:lpstr>PowerPoint-bemutató</vt:lpstr>
      <vt:lpstr>PowerPoint-bemutató</vt:lpstr>
      <vt:lpstr>PowerPoint-bemutató</vt:lpstr>
      <vt:lpstr>CONTENTS OF THIS TEMPLATE</vt:lpstr>
      <vt:lpstr>OUR COMPANY</vt:lpstr>
      <vt:lpstr>ABOUT THE PROJECT</vt:lpstr>
      <vt:lpstr>PowerPoint-bemutató</vt:lpstr>
      <vt:lpstr>NOW</vt:lpstr>
      <vt:lpstr>FUTURE</vt:lpstr>
      <vt:lpstr>AWESOME WORDS</vt:lpstr>
      <vt:lpstr>MAJOR REQUIREMENTS</vt:lpstr>
      <vt:lpstr>MAJOR REQUIREMENTS</vt:lpstr>
      <vt:lpstr>BUDGET</vt:lpstr>
      <vt:lpstr>OUR NUMBERS</vt:lpstr>
      <vt:lpstr>PROJECT GOALS</vt:lpstr>
      <vt:lpstr>PREDICTED RESULTS</vt:lpstr>
      <vt:lpstr>SNEAK PEEK</vt:lpstr>
      <vt:lpstr>SNEAK PEEK</vt:lpstr>
      <vt:lpstr>PROJECT STAGES</vt:lpstr>
      <vt:lpstr>FUTURE PROJECTS</vt:lpstr>
      <vt:lpstr>TIMELINE</vt:lpstr>
      <vt:lpstr>OUR LOCATIONS</vt:lpstr>
      <vt:lpstr>OUR PARTNERS</vt:lpstr>
      <vt:lpstr>OUR TEAM</vt:lpstr>
      <vt:lpstr>THANKS</vt:lpstr>
      <vt:lpstr>ALTERNATIVE RESOURCES</vt:lpstr>
      <vt:lpstr>CREDITS</vt:lpstr>
      <vt:lpstr>RESOURCES</vt:lpstr>
      <vt:lpstr>Instructions for use</vt:lpstr>
      <vt:lpstr>Fonts &amp; colors used</vt:lpstr>
      <vt:lpstr>PowerPoint-bemutató</vt:lpstr>
      <vt:lpstr>Use our editable graphic resources...</vt:lpstr>
      <vt:lpstr>...and our set of editable icons</vt:lpstr>
      <vt:lpstr>Educational Icons</vt:lpstr>
      <vt:lpstr>Business Icons</vt:lpstr>
      <vt:lpstr>Help &amp; Support Icons</vt:lpstr>
      <vt:lpstr>Creative Process Icons</vt:lpstr>
      <vt:lpstr>Nature Icons</vt:lpstr>
      <vt:lpstr>SEO &amp; Marketing Icons</vt:lpstr>
      <vt:lpstr>PowerPoint-bemutató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FootTour</dc:title>
  <dc:creator>Levente</dc:creator>
  <cp:lastModifiedBy>Levente Szebik</cp:lastModifiedBy>
  <cp:revision>3</cp:revision>
  <dcterms:modified xsi:type="dcterms:W3CDTF">2022-04-24T12:28:47Z</dcterms:modified>
</cp:coreProperties>
</file>